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3" r:id="rId4"/>
    <p:sldId id="262" r:id="rId5"/>
    <p:sldId id="264" r:id="rId6"/>
    <p:sldId id="266" r:id="rId7"/>
    <p:sldId id="265" r:id="rId8"/>
    <p:sldId id="273" r:id="rId9"/>
    <p:sldId id="279" r:id="rId10"/>
    <p:sldId id="280" r:id="rId11"/>
    <p:sldId id="282" r:id="rId12"/>
    <p:sldId id="281" r:id="rId13"/>
    <p:sldId id="283" r:id="rId14"/>
    <p:sldId id="277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BC0B54-D301-2C48-B813-71B4E9D3507E}" v="424" dt="2023-03-01T21:42:51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98"/>
    <p:restoredTop sz="96327"/>
  </p:normalViewPr>
  <p:slideViewPr>
    <p:cSldViewPr snapToGrid="0" showGuides="1">
      <p:cViewPr>
        <p:scale>
          <a:sx n="79" d="100"/>
          <a:sy n="79" d="100"/>
        </p:scale>
        <p:origin x="1848" y="1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rigues Giraldo, S. (Sergio)" userId="80864686-4878-4dec-8af5-8ae51a533f9f" providerId="ADAL" clId="{C1BC0B54-D301-2C48-B813-71B4E9D3507E}"/>
    <pc:docChg chg="undo custSel addSld delSld modSld sldOrd">
      <pc:chgData name="Rodrigues Giraldo, S. (Sergio)" userId="80864686-4878-4dec-8af5-8ae51a533f9f" providerId="ADAL" clId="{C1BC0B54-D301-2C48-B813-71B4E9D3507E}" dt="2023-03-01T21:42:51.945" v="871" actId="962"/>
      <pc:docMkLst>
        <pc:docMk/>
      </pc:docMkLst>
      <pc:sldChg chg="del">
        <pc:chgData name="Rodrigues Giraldo, S. (Sergio)" userId="80864686-4878-4dec-8af5-8ae51a533f9f" providerId="ADAL" clId="{C1BC0B54-D301-2C48-B813-71B4E9D3507E}" dt="2023-03-01T13:28:16.329" v="0" actId="2696"/>
        <pc:sldMkLst>
          <pc:docMk/>
          <pc:sldMk cId="4190696317" sldId="258"/>
        </pc:sldMkLst>
      </pc:sldChg>
      <pc:sldChg chg="addSp delSp modSp new mod modTransition setBg">
        <pc:chgData name="Rodrigues Giraldo, S. (Sergio)" userId="80864686-4878-4dec-8af5-8ae51a533f9f" providerId="ADAL" clId="{C1BC0B54-D301-2C48-B813-71B4E9D3507E}" dt="2023-03-01T13:36:05.060" v="39"/>
        <pc:sldMkLst>
          <pc:docMk/>
          <pc:sldMk cId="2038760492" sldId="260"/>
        </pc:sldMkLst>
        <pc:spChg chg="add del">
          <ac:chgData name="Rodrigues Giraldo, S. (Sergio)" userId="80864686-4878-4dec-8af5-8ae51a533f9f" providerId="ADAL" clId="{C1BC0B54-D301-2C48-B813-71B4E9D3507E}" dt="2023-03-01T13:32:32.436" v="19" actId="26606"/>
          <ac:spMkLst>
            <pc:docMk/>
            <pc:sldMk cId="2038760492" sldId="260"/>
            <ac:spMk id="1031" creationId="{42A4FC2C-047E-45A5-965D-8E1E3BF09BC6}"/>
          </ac:spMkLst>
        </pc:spChg>
        <pc:spChg chg="add">
          <ac:chgData name="Rodrigues Giraldo, S. (Sergio)" userId="80864686-4878-4dec-8af5-8ae51a533f9f" providerId="ADAL" clId="{C1BC0B54-D301-2C48-B813-71B4E9D3507E}" dt="2023-03-01T13:32:32.436" v="19" actId="26606"/>
          <ac:spMkLst>
            <pc:docMk/>
            <pc:sldMk cId="2038760492" sldId="260"/>
            <ac:spMk id="1036" creationId="{42A4FC2C-047E-45A5-965D-8E1E3BF09BC6}"/>
          </ac:spMkLst>
        </pc:spChg>
        <pc:picChg chg="add del mod">
          <ac:chgData name="Rodrigues Giraldo, S. (Sergio)" userId="80864686-4878-4dec-8af5-8ae51a533f9f" providerId="ADAL" clId="{C1BC0B54-D301-2C48-B813-71B4E9D3507E}" dt="2023-03-01T13:31:50.168" v="15" actId="478"/>
          <ac:picMkLst>
            <pc:docMk/>
            <pc:sldMk cId="2038760492" sldId="260"/>
            <ac:picMk id="1026" creationId="{1C411293-6986-3D65-5001-363B1BE41FA9}"/>
          </ac:picMkLst>
        </pc:picChg>
        <pc:picChg chg="add mod">
          <ac:chgData name="Rodrigues Giraldo, S. (Sergio)" userId="80864686-4878-4dec-8af5-8ae51a533f9f" providerId="ADAL" clId="{C1BC0B54-D301-2C48-B813-71B4E9D3507E}" dt="2023-03-01T13:32:32.436" v="19" actId="26606"/>
          <ac:picMkLst>
            <pc:docMk/>
            <pc:sldMk cId="2038760492" sldId="260"/>
            <ac:picMk id="1028" creationId="{656CB411-EBA1-645A-2227-DB13114A5BBF}"/>
          </ac:picMkLst>
        </pc:picChg>
      </pc:sldChg>
      <pc:sldChg chg="delSp modSp add del">
        <pc:chgData name="Rodrigues Giraldo, S. (Sergio)" userId="80864686-4878-4dec-8af5-8ae51a533f9f" providerId="ADAL" clId="{C1BC0B54-D301-2C48-B813-71B4E9D3507E}" dt="2023-03-01T13:33:38.123" v="27" actId="2696"/>
        <pc:sldMkLst>
          <pc:docMk/>
          <pc:sldMk cId="3588213475" sldId="261"/>
        </pc:sldMkLst>
        <pc:picChg chg="del mod">
          <ac:chgData name="Rodrigues Giraldo, S. (Sergio)" userId="80864686-4878-4dec-8af5-8ae51a533f9f" providerId="ADAL" clId="{C1BC0B54-D301-2C48-B813-71B4E9D3507E}" dt="2023-03-01T13:31:52.301" v="16" actId="478"/>
          <ac:picMkLst>
            <pc:docMk/>
            <pc:sldMk cId="3588213475" sldId="261"/>
            <ac:picMk id="1026" creationId="{1C411293-6986-3D65-5001-363B1BE41FA9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31:53.303" v="17" actId="2696"/>
        <pc:sldMkLst>
          <pc:docMk/>
          <pc:sldMk cId="460388833" sldId="262"/>
        </pc:sldMkLst>
        <pc:picChg chg="mod">
          <ac:chgData name="Rodrigues Giraldo, S. (Sergio)" userId="80864686-4878-4dec-8af5-8ae51a533f9f" providerId="ADAL" clId="{C1BC0B54-D301-2C48-B813-71B4E9D3507E}" dt="2023-03-01T13:31:31.280" v="14" actId="1076"/>
          <ac:picMkLst>
            <pc:docMk/>
            <pc:sldMk cId="460388833" sldId="262"/>
            <ac:picMk id="1026" creationId="{1C411293-6986-3D65-5001-363B1BE41FA9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4081058768" sldId="262"/>
        </pc:sldMkLst>
        <pc:picChg chg="mod">
          <ac:chgData name="Rodrigues Giraldo, S. (Sergio)" userId="80864686-4878-4dec-8af5-8ae51a533f9f" providerId="ADAL" clId="{C1BC0B54-D301-2C48-B813-71B4E9D3507E}" dt="2023-03-01T13:34:04.766" v="29" actId="1076"/>
          <ac:picMkLst>
            <pc:docMk/>
            <pc:sldMk cId="4081058768" sldId="262"/>
            <ac:picMk id="1028" creationId="{656CB411-EBA1-645A-2227-DB13114A5BBF}"/>
          </ac:picMkLst>
        </pc:picChg>
      </pc:sldChg>
      <pc:sldChg chg="modSp add ord modTransition">
        <pc:chgData name="Rodrigues Giraldo, S. (Sergio)" userId="80864686-4878-4dec-8af5-8ae51a533f9f" providerId="ADAL" clId="{C1BC0B54-D301-2C48-B813-71B4E9D3507E}" dt="2023-03-01T13:37:18.493" v="40" actId="20578"/>
        <pc:sldMkLst>
          <pc:docMk/>
          <pc:sldMk cId="1206521405" sldId="263"/>
        </pc:sldMkLst>
        <pc:picChg chg="mod">
          <ac:chgData name="Rodrigues Giraldo, S. (Sergio)" userId="80864686-4878-4dec-8af5-8ae51a533f9f" providerId="ADAL" clId="{C1BC0B54-D301-2C48-B813-71B4E9D3507E}" dt="2023-03-01T13:34:19.281" v="30" actId="1076"/>
          <ac:picMkLst>
            <pc:docMk/>
            <pc:sldMk cId="1206521405" sldId="263"/>
            <ac:picMk id="1028" creationId="{656CB411-EBA1-645A-2227-DB13114A5BBF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3544599783" sldId="264"/>
        </pc:sldMkLst>
        <pc:picChg chg="mod">
          <ac:chgData name="Rodrigues Giraldo, S. (Sergio)" userId="80864686-4878-4dec-8af5-8ae51a533f9f" providerId="ADAL" clId="{C1BC0B54-D301-2C48-B813-71B4E9D3507E}" dt="2023-03-01T13:35:21.360" v="36" actId="1076"/>
          <ac:picMkLst>
            <pc:docMk/>
            <pc:sldMk cId="3544599783" sldId="264"/>
            <ac:picMk id="1028" creationId="{656CB411-EBA1-645A-2227-DB13114A5BBF}"/>
          </ac:picMkLst>
        </pc:picChg>
      </pc:sldChg>
      <pc:sldChg chg="add or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2795713447" sldId="265"/>
        </pc:sldMkLst>
      </pc:sldChg>
      <pc:sldChg chg="modSp add">
        <pc:chgData name="Rodrigues Giraldo, S. (Sergio)" userId="80864686-4878-4dec-8af5-8ae51a533f9f" providerId="ADAL" clId="{C1BC0B54-D301-2C48-B813-71B4E9D3507E}" dt="2023-03-01T13:38:03.793" v="48" actId="1076"/>
        <pc:sldMkLst>
          <pc:docMk/>
          <pc:sldMk cId="1691949729" sldId="266"/>
        </pc:sldMkLst>
        <pc:picChg chg="mod">
          <ac:chgData name="Rodrigues Giraldo, S. (Sergio)" userId="80864686-4878-4dec-8af5-8ae51a533f9f" providerId="ADAL" clId="{C1BC0B54-D301-2C48-B813-71B4E9D3507E}" dt="2023-03-01T13:38:03.793" v="48" actId="1076"/>
          <ac:picMkLst>
            <pc:docMk/>
            <pc:sldMk cId="1691949729" sldId="266"/>
            <ac:picMk id="1028" creationId="{656CB411-EBA1-645A-2227-DB13114A5BBF}"/>
          </ac:picMkLst>
        </pc:picChg>
      </pc:sldChg>
      <pc:sldChg chg="addSp delSp modSp new del mod setBg setClrOvrMap">
        <pc:chgData name="Rodrigues Giraldo, S. (Sergio)" userId="80864686-4878-4dec-8af5-8ae51a533f9f" providerId="ADAL" clId="{C1BC0B54-D301-2C48-B813-71B4E9D3507E}" dt="2023-03-01T14:00:39.839" v="184" actId="2696"/>
        <pc:sldMkLst>
          <pc:docMk/>
          <pc:sldMk cId="92738443" sldId="267"/>
        </pc:sldMkLst>
        <pc:spChg chg="add del mod">
          <ac:chgData name="Rodrigues Giraldo, S. (Sergio)" userId="80864686-4878-4dec-8af5-8ae51a533f9f" providerId="ADAL" clId="{C1BC0B54-D301-2C48-B813-71B4E9D3507E}" dt="2023-03-01T13:51:51.383" v="105" actId="1076"/>
          <ac:spMkLst>
            <pc:docMk/>
            <pc:sldMk cId="92738443" sldId="267"/>
            <ac:spMk id="3" creationId="{8831A935-1697-55A6-0AA3-123B3A8CBE16}"/>
          </ac:spMkLst>
        </pc:spChg>
        <pc:spChg chg="mod">
          <ac:chgData name="Rodrigues Giraldo, S. (Sergio)" userId="80864686-4878-4dec-8af5-8ae51a533f9f" providerId="ADAL" clId="{C1BC0B54-D301-2C48-B813-71B4E9D3507E}" dt="2023-03-01T13:49:50.960" v="84"/>
          <ac:spMkLst>
            <pc:docMk/>
            <pc:sldMk cId="92738443" sldId="267"/>
            <ac:spMk id="4" creationId="{8EEFF19F-1B27-A065-1964-FDAC1BE2D730}"/>
          </ac:spMkLst>
        </pc:spChg>
        <pc:spChg chg="add del">
          <ac:chgData name="Rodrigues Giraldo, S. (Sergio)" userId="80864686-4878-4dec-8af5-8ae51a533f9f" providerId="ADAL" clId="{C1BC0B54-D301-2C48-B813-71B4E9D3507E}" dt="2023-03-01T13:49:57.062" v="86"/>
          <ac:spMkLst>
            <pc:docMk/>
            <pc:sldMk cId="92738443" sldId="267"/>
            <ac:spMk id="5" creationId="{6E9FE0E3-19D3-7C57-0ACC-406A274195F9}"/>
          </ac:spMkLst>
        </pc:spChg>
        <pc:spChg chg="mod">
          <ac:chgData name="Rodrigues Giraldo, S. (Sergio)" userId="80864686-4878-4dec-8af5-8ae51a533f9f" providerId="ADAL" clId="{C1BC0B54-D301-2C48-B813-71B4E9D3507E}" dt="2023-03-01T13:50:16.178" v="88"/>
          <ac:spMkLst>
            <pc:docMk/>
            <pc:sldMk cId="92738443" sldId="267"/>
            <ac:spMk id="6" creationId="{B5B69198-463A-8E7B-37B2-CC58C05FD6E5}"/>
          </ac:spMkLst>
        </pc:spChg>
        <pc:spChg chg="mod">
          <ac:chgData name="Rodrigues Giraldo, S. (Sergio)" userId="80864686-4878-4dec-8af5-8ae51a533f9f" providerId="ADAL" clId="{C1BC0B54-D301-2C48-B813-71B4E9D3507E}" dt="2023-03-01T13:50:53.974" v="96"/>
          <ac:spMkLst>
            <pc:docMk/>
            <pc:sldMk cId="92738443" sldId="267"/>
            <ac:spMk id="7" creationId="{29C45300-C761-CC30-6F97-2F4276EF0DD4}"/>
          </ac:spMkLst>
        </pc:spChg>
        <pc:spChg chg="mod">
          <ac:chgData name="Rodrigues Giraldo, S. (Sergio)" userId="80864686-4878-4dec-8af5-8ae51a533f9f" providerId="ADAL" clId="{C1BC0B54-D301-2C48-B813-71B4E9D3507E}" dt="2023-03-01T13:50:58.390" v="98"/>
          <ac:spMkLst>
            <pc:docMk/>
            <pc:sldMk cId="92738443" sldId="267"/>
            <ac:spMk id="8" creationId="{3CBDC5C4-9CF6-6C9D-90C5-3965EA278293}"/>
          </ac:spMkLst>
        </pc:spChg>
        <pc:spChg chg="add del">
          <ac:chgData name="Rodrigues Giraldo, S. (Sergio)" userId="80864686-4878-4dec-8af5-8ae51a533f9f" providerId="ADAL" clId="{C1BC0B54-D301-2C48-B813-71B4E9D3507E}" dt="2023-03-01T13:51:02.732" v="100"/>
          <ac:spMkLst>
            <pc:docMk/>
            <pc:sldMk cId="92738443" sldId="267"/>
            <ac:spMk id="9" creationId="{E71016AD-E326-1C1D-E72E-DB5677F4D6CE}"/>
          </ac:spMkLst>
        </pc:spChg>
        <pc:spChg chg="add del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27" creationId="{42A4FC2C-047E-45A5-965D-8E1E3BF09BC6}"/>
          </ac:spMkLst>
        </pc:spChg>
        <pc:spChg chg="add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32" creationId="{657F69E0-C4B0-4BEC-A689-4F8D877F05D4}"/>
          </ac:spMkLst>
        </pc:spChg>
        <pc:spChg chg="add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34" creationId="{9F6380B4-6A1C-481E-8408-B4E6C75B9B81}"/>
          </ac:spMkLst>
        </pc:spChg>
        <pc:picChg chg="add del mod">
          <ac:chgData name="Rodrigues Giraldo, S. (Sergio)" userId="80864686-4878-4dec-8af5-8ae51a533f9f" providerId="ADAL" clId="{C1BC0B54-D301-2C48-B813-71B4E9D3507E}" dt="2023-03-01T13:51:41.710" v="104" actId="14100"/>
          <ac:picMkLst>
            <pc:docMk/>
            <pc:sldMk cId="92738443" sldId="267"/>
            <ac:picMk id="2" creationId="{2EC46C4D-72BE-81FD-6156-FE33ADE2F495}"/>
          </ac:picMkLst>
        </pc:picChg>
        <pc:picChg chg="add del mod">
          <ac:chgData name="Rodrigues Giraldo, S. (Sergio)" userId="80864686-4878-4dec-8af5-8ae51a533f9f" providerId="ADAL" clId="{C1BC0B54-D301-2C48-B813-71B4E9D3507E}" dt="2023-03-01T13:50:34.463" v="92" actId="478"/>
          <ac:picMkLst>
            <pc:docMk/>
            <pc:sldMk cId="92738443" sldId="267"/>
            <ac:picMk id="5122" creationId="{5125DF15-D71D-E138-9E4E-2A618A6A02E7}"/>
          </ac:picMkLst>
        </pc:picChg>
      </pc:sldChg>
      <pc:sldChg chg="modSp add del ord">
        <pc:chgData name="Rodrigues Giraldo, S. (Sergio)" userId="80864686-4878-4dec-8af5-8ae51a533f9f" providerId="ADAL" clId="{C1BC0B54-D301-2C48-B813-71B4E9D3507E}" dt="2023-03-01T13:55:44.486" v="128" actId="2696"/>
        <pc:sldMkLst>
          <pc:docMk/>
          <pc:sldMk cId="1607467613" sldId="268"/>
        </pc:sldMkLst>
        <pc:picChg chg="mod">
          <ac:chgData name="Rodrigues Giraldo, S. (Sergio)" userId="80864686-4878-4dec-8af5-8ae51a533f9f" providerId="ADAL" clId="{C1BC0B54-D301-2C48-B813-71B4E9D3507E}" dt="2023-03-01T13:54:31.951" v="117" actId="732"/>
          <ac:picMkLst>
            <pc:docMk/>
            <pc:sldMk cId="1607467613" sldId="268"/>
            <ac:picMk id="2" creationId="{2EC46C4D-72BE-81FD-6156-FE33ADE2F495}"/>
          </ac:picMkLst>
        </pc:picChg>
      </pc:sldChg>
      <pc:sldChg chg="addSp delSp modSp add del mod modTransition modShow">
        <pc:chgData name="Rodrigues Giraldo, S. (Sergio)" userId="80864686-4878-4dec-8af5-8ae51a533f9f" providerId="ADAL" clId="{C1BC0B54-D301-2C48-B813-71B4E9D3507E}" dt="2023-03-01T16:53:45.006" v="695" actId="2696"/>
        <pc:sldMkLst>
          <pc:docMk/>
          <pc:sldMk cId="1841493133" sldId="269"/>
        </pc:sldMkLst>
        <pc:spChg chg="add mod">
          <ac:chgData name="Rodrigues Giraldo, S. (Sergio)" userId="80864686-4878-4dec-8af5-8ae51a533f9f" providerId="ADAL" clId="{C1BC0B54-D301-2C48-B813-71B4E9D3507E}" dt="2023-03-01T14:00:20.352" v="180"/>
          <ac:spMkLst>
            <pc:docMk/>
            <pc:sldMk cId="1841493133" sldId="269"/>
            <ac:spMk id="3" creationId="{7FC48974-8B2C-02F2-5CA1-61A62B669198}"/>
          </ac:spMkLst>
        </pc:spChg>
        <pc:spChg chg="add del mod">
          <ac:chgData name="Rodrigues Giraldo, S. (Sergio)" userId="80864686-4878-4dec-8af5-8ae51a533f9f" providerId="ADAL" clId="{C1BC0B54-D301-2C48-B813-71B4E9D3507E}" dt="2023-03-01T14:58:19.941" v="206"/>
          <ac:spMkLst>
            <pc:docMk/>
            <pc:sldMk cId="1841493133" sldId="269"/>
            <ac:spMk id="4" creationId="{508F2552-0F3A-9CD8-34DB-3B5D6D7D1E97}"/>
          </ac:spMkLst>
        </pc:spChg>
        <pc:spChg chg="mod">
          <ac:chgData name="Rodrigues Giraldo, S. (Sergio)" userId="80864686-4878-4dec-8af5-8ae51a533f9f" providerId="ADAL" clId="{C1BC0B54-D301-2C48-B813-71B4E9D3507E}" dt="2023-03-01T14:56:04.911" v="186"/>
          <ac:spMkLst>
            <pc:docMk/>
            <pc:sldMk cId="1841493133" sldId="269"/>
            <ac:spMk id="5" creationId="{8CF7D9E0-BF88-C492-3067-C27A404CE35F}"/>
          </ac:spMkLst>
        </pc:spChg>
        <pc:spChg chg="mod">
          <ac:chgData name="Rodrigues Giraldo, S. (Sergio)" userId="80864686-4878-4dec-8af5-8ae51a533f9f" providerId="ADAL" clId="{C1BC0B54-D301-2C48-B813-71B4E9D3507E}" dt="2023-03-01T14:57:27.741" v="195"/>
          <ac:spMkLst>
            <pc:docMk/>
            <pc:sldMk cId="1841493133" sldId="269"/>
            <ac:spMk id="7" creationId="{EB07F6B8-51AD-1B3D-326B-0EA5E62A5F09}"/>
          </ac:spMkLst>
        </pc:spChg>
        <pc:spChg chg="mod">
          <ac:chgData name="Rodrigues Giraldo, S. (Sergio)" userId="80864686-4878-4dec-8af5-8ae51a533f9f" providerId="ADAL" clId="{C1BC0B54-D301-2C48-B813-71B4E9D3507E}" dt="2023-03-01T14:57:33.606" v="197"/>
          <ac:spMkLst>
            <pc:docMk/>
            <pc:sldMk cId="1841493133" sldId="269"/>
            <ac:spMk id="8" creationId="{1826123F-D9EF-149F-A7F6-F96E400F7582}"/>
          </ac:spMkLst>
        </pc:spChg>
        <pc:spChg chg="mod">
          <ac:chgData name="Rodrigues Giraldo, S. (Sergio)" userId="80864686-4878-4dec-8af5-8ae51a533f9f" providerId="ADAL" clId="{C1BC0B54-D301-2C48-B813-71B4E9D3507E}" dt="2023-03-01T14:57:50.685" v="199"/>
          <ac:spMkLst>
            <pc:docMk/>
            <pc:sldMk cId="1841493133" sldId="269"/>
            <ac:spMk id="9" creationId="{6F3AEC16-B05F-459F-1A36-5B348A8D8B77}"/>
          </ac:spMkLst>
        </pc:spChg>
        <pc:spChg chg="mod">
          <ac:chgData name="Rodrigues Giraldo, S. (Sergio)" userId="80864686-4878-4dec-8af5-8ae51a533f9f" providerId="ADAL" clId="{C1BC0B54-D301-2C48-B813-71B4E9D3507E}" dt="2023-03-01T14:57:54.028" v="201"/>
          <ac:spMkLst>
            <pc:docMk/>
            <pc:sldMk cId="1841493133" sldId="269"/>
            <ac:spMk id="10" creationId="{816B3830-8BFC-71EF-C456-F9F9FDB08687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1" creationId="{B58EB16A-799B-36A7-FC4D-9E507897085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2" creationId="{A8F4E457-3D10-364E-9D48-DFE07C828F9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3" creationId="{3571F906-6BF2-84B9-F199-05B30488D3F8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4" creationId="{78711294-9605-A5E3-684F-B9B39B3B826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5" creationId="{75637241-9833-2E23-FA0B-C35C16C7B876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6" creationId="{69E1CC64-D6A6-B9C1-4FD0-210B3CFA2BF8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7" creationId="{722FC5CC-0415-104E-1EEF-D1BFB8F8D5B7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8" creationId="{17A2C893-1736-340A-A7DC-9A42DFBB8692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9" creationId="{765B46A4-8B08-AD37-52CF-A9A21099500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0" creationId="{62C18861-8DA4-2178-BB07-F1D0F586832B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1" creationId="{BFDC1EC8-266B-566A-204C-3BC4502E0210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2" creationId="{53F5F369-0588-5862-6B4A-DE8DBFB5EF05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3" creationId="{53B802C2-85A5-0050-3BC5-1A3267CE4BA1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4" creationId="{D8B3532F-9E02-0CAA-49B1-B2FF5266E06E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5" creationId="{5981C21B-026E-FBF2-C2C1-DB3DAD0BA0B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6" creationId="{2ECAEFA1-8608-F152-12E2-D9BD47C1224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7" creationId="{2C7E89C8-67DD-4704-3E50-3743EA571BC0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8" creationId="{D7FBF50A-A55F-A5E9-5201-9293FF80D28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9" creationId="{DDBDD02B-CDB0-B684-6C3A-DF22C2A63B93}"/>
          </ac:spMkLst>
        </pc:spChg>
        <pc:spChg chg="mod">
          <ac:chgData name="Rodrigues Giraldo, S. (Sergio)" userId="80864686-4878-4dec-8af5-8ae51a533f9f" providerId="ADAL" clId="{C1BC0B54-D301-2C48-B813-71B4E9D3507E}" dt="2023-03-01T14:58:03.043" v="205"/>
          <ac:spMkLst>
            <pc:docMk/>
            <pc:sldMk cId="1841493133" sldId="269"/>
            <ac:spMk id="30" creationId="{D8F6493C-C9D5-5CA1-A3F0-9D627616A64D}"/>
          </ac:spMkLst>
        </pc:spChg>
        <pc:spChg chg="mod">
          <ac:chgData name="Rodrigues Giraldo, S. (Sergio)" userId="80864686-4878-4dec-8af5-8ae51a533f9f" providerId="ADAL" clId="{C1BC0B54-D301-2C48-B813-71B4E9D3507E}" dt="2023-03-01T14:58:19.941" v="206"/>
          <ac:spMkLst>
            <pc:docMk/>
            <pc:sldMk cId="1841493133" sldId="269"/>
            <ac:spMk id="31" creationId="{88B84A19-1427-DB02-1916-51A4FF2CFEE3}"/>
          </ac:spMkLst>
        </pc:spChg>
        <pc:picChg chg="add del mod">
          <ac:chgData name="Rodrigues Giraldo, S. (Sergio)" userId="80864686-4878-4dec-8af5-8ae51a533f9f" providerId="ADAL" clId="{C1BC0B54-D301-2C48-B813-71B4E9D3507E}" dt="2023-03-01T14:58:03.043" v="205"/>
          <ac:picMkLst>
            <pc:docMk/>
            <pc:sldMk cId="1841493133" sldId="269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4:56:55.291" v="188"/>
          <ac:picMkLst>
            <pc:docMk/>
            <pc:sldMk cId="1841493133" sldId="269"/>
            <ac:picMk id="6" creationId="{4E062BAD-1CD2-354F-89EA-A8DC691FC144}"/>
          </ac:picMkLst>
        </pc:picChg>
        <pc:picChg chg="add del mod">
          <ac:chgData name="Rodrigues Giraldo, S. (Sergio)" userId="80864686-4878-4dec-8af5-8ae51a533f9f" providerId="ADAL" clId="{C1BC0B54-D301-2C48-B813-71B4E9D3507E}" dt="2023-03-01T14:58:19.941" v="206"/>
          <ac:picMkLst>
            <pc:docMk/>
            <pc:sldMk cId="1841493133" sldId="269"/>
            <ac:picMk id="5122" creationId="{5125DF15-D71D-E138-9E4E-2A618A6A02E7}"/>
          </ac:picMkLst>
        </pc:picChg>
      </pc:sldChg>
      <pc:sldChg chg="addSp modSp add del mod ord modTransition">
        <pc:chgData name="Rodrigues Giraldo, S. (Sergio)" userId="80864686-4878-4dec-8af5-8ae51a533f9f" providerId="ADAL" clId="{C1BC0B54-D301-2C48-B813-71B4E9D3507E}" dt="2023-03-01T16:04:15.343" v="209" actId="2696"/>
        <pc:sldMkLst>
          <pc:docMk/>
          <pc:sldMk cId="187885303" sldId="270"/>
        </pc:sldMkLst>
        <pc:spChg chg="add mod">
          <ac:chgData name="Rodrigues Giraldo, S. (Sergio)" userId="80864686-4878-4dec-8af5-8ae51a533f9f" providerId="ADAL" clId="{C1BC0B54-D301-2C48-B813-71B4E9D3507E}" dt="2023-03-01T13:57:50.886" v="160" actId="20577"/>
          <ac:spMkLst>
            <pc:docMk/>
            <pc:sldMk cId="187885303" sldId="270"/>
            <ac:spMk id="3" creationId="{8565A968-C1E9-AE0B-4991-6631C37DC446}"/>
          </ac:spMkLst>
        </pc:spChg>
        <pc:picChg chg="mod">
          <ac:chgData name="Rodrigues Giraldo, S. (Sergio)" userId="80864686-4878-4dec-8af5-8ae51a533f9f" providerId="ADAL" clId="{C1BC0B54-D301-2C48-B813-71B4E9D3507E}" dt="2023-03-01T13:56:13.399" v="134" actId="732"/>
          <ac:picMkLst>
            <pc:docMk/>
            <pc:sldMk cId="187885303" sldId="270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55:44.489" v="129" actId="2696"/>
        <pc:sldMkLst>
          <pc:docMk/>
          <pc:sldMk cId="984768066" sldId="270"/>
        </pc:sldMkLst>
        <pc:picChg chg="mod">
          <ac:chgData name="Rodrigues Giraldo, S. (Sergio)" userId="80864686-4878-4dec-8af5-8ae51a533f9f" providerId="ADAL" clId="{C1BC0B54-D301-2C48-B813-71B4E9D3507E}" dt="2023-03-01T13:55:31.962" v="127" actId="732"/>
          <ac:picMkLst>
            <pc:docMk/>
            <pc:sldMk cId="984768066" sldId="270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54:55.621" v="121" actId="2696"/>
        <pc:sldMkLst>
          <pc:docMk/>
          <pc:sldMk cId="3204286954" sldId="270"/>
        </pc:sldMkLst>
        <pc:picChg chg="mod">
          <ac:chgData name="Rodrigues Giraldo, S. (Sergio)" userId="80864686-4878-4dec-8af5-8ae51a533f9f" providerId="ADAL" clId="{C1BC0B54-D301-2C48-B813-71B4E9D3507E}" dt="2023-03-01T13:54:53.609" v="120" actId="1076"/>
          <ac:picMkLst>
            <pc:docMk/>
            <pc:sldMk cId="3204286954" sldId="270"/>
            <ac:picMk id="5122" creationId="{5125DF15-D71D-E138-9E4E-2A618A6A02E7}"/>
          </ac:picMkLst>
        </pc:picChg>
      </pc:sldChg>
      <pc:sldChg chg="addSp modSp add del mod modTransition">
        <pc:chgData name="Rodrigues Giraldo, S. (Sergio)" userId="80864686-4878-4dec-8af5-8ae51a533f9f" providerId="ADAL" clId="{C1BC0B54-D301-2C48-B813-71B4E9D3507E}" dt="2023-03-01T16:04:15.346" v="211" actId="2696"/>
        <pc:sldMkLst>
          <pc:docMk/>
          <pc:sldMk cId="1436841136" sldId="271"/>
        </pc:sldMkLst>
        <pc:spChg chg="add mod">
          <ac:chgData name="Rodrigues Giraldo, S. (Sergio)" userId="80864686-4878-4dec-8af5-8ae51a533f9f" providerId="ADAL" clId="{C1BC0B54-D301-2C48-B813-71B4E9D3507E}" dt="2023-03-01T13:58:12.101" v="166" actId="1076"/>
          <ac:spMkLst>
            <pc:docMk/>
            <pc:sldMk cId="1436841136" sldId="271"/>
            <ac:spMk id="3" creationId="{7FC48974-8B2C-02F2-5CA1-61A62B669198}"/>
          </ac:spMkLst>
        </pc:spChg>
        <pc:picChg chg="mod">
          <ac:chgData name="Rodrigues Giraldo, S. (Sergio)" userId="80864686-4878-4dec-8af5-8ae51a533f9f" providerId="ADAL" clId="{C1BC0B54-D301-2C48-B813-71B4E9D3507E}" dt="2023-03-01T13:56:40.299" v="139" actId="732"/>
          <ac:picMkLst>
            <pc:docMk/>
            <pc:sldMk cId="1436841136" sldId="271"/>
            <ac:picMk id="2" creationId="{2EC46C4D-72BE-81FD-6156-FE33ADE2F495}"/>
          </ac:picMkLst>
        </pc:picChg>
      </pc:sldChg>
      <pc:sldChg chg="addSp modSp add del mod ord modTransition">
        <pc:chgData name="Rodrigues Giraldo, S. (Sergio)" userId="80864686-4878-4dec-8af5-8ae51a533f9f" providerId="ADAL" clId="{C1BC0B54-D301-2C48-B813-71B4E9D3507E}" dt="2023-03-01T16:04:15.344" v="210" actId="2696"/>
        <pc:sldMkLst>
          <pc:docMk/>
          <pc:sldMk cId="36380209" sldId="272"/>
        </pc:sldMkLst>
        <pc:spChg chg="add mod">
          <ac:chgData name="Rodrigues Giraldo, S. (Sergio)" userId="80864686-4878-4dec-8af5-8ae51a533f9f" providerId="ADAL" clId="{C1BC0B54-D301-2C48-B813-71B4E9D3507E}" dt="2023-03-01T13:58:33.101" v="177" actId="1076"/>
          <ac:spMkLst>
            <pc:docMk/>
            <pc:sldMk cId="36380209" sldId="272"/>
            <ac:spMk id="3" creationId="{E15F5F86-6827-A715-9CC0-D30E74B10F40}"/>
          </ac:spMkLst>
        </pc:spChg>
        <pc:picChg chg="mod">
          <ac:chgData name="Rodrigues Giraldo, S. (Sergio)" userId="80864686-4878-4dec-8af5-8ae51a533f9f" providerId="ADAL" clId="{C1BC0B54-D301-2C48-B813-71B4E9D3507E}" dt="2023-03-01T13:57:12.009" v="144" actId="732"/>
          <ac:picMkLst>
            <pc:docMk/>
            <pc:sldMk cId="36380209" sldId="272"/>
            <ac:picMk id="2" creationId="{2EC46C4D-72BE-81FD-6156-FE33ADE2F495}"/>
          </ac:picMkLst>
        </pc:picChg>
      </pc:sldChg>
      <pc:sldChg chg="addSp delSp modSp add mod modTransition">
        <pc:chgData name="Rodrigues Giraldo, S. (Sergio)" userId="80864686-4878-4dec-8af5-8ae51a533f9f" providerId="ADAL" clId="{C1BC0B54-D301-2C48-B813-71B4E9D3507E}" dt="2023-03-01T21:40:46.707" v="868"/>
        <pc:sldMkLst>
          <pc:docMk/>
          <pc:sldMk cId="2508788590" sldId="273"/>
        </pc:sldMkLst>
        <pc:spChg chg="add del mod">
          <ac:chgData name="Rodrigues Giraldo, S. (Sergio)" userId="80864686-4878-4dec-8af5-8ae51a533f9f" providerId="ADAL" clId="{C1BC0B54-D301-2C48-B813-71B4E9D3507E}" dt="2023-03-01T16:53:28.751" v="694"/>
          <ac:spMkLst>
            <pc:docMk/>
            <pc:sldMk cId="2508788590" sldId="273"/>
            <ac:spMk id="4" creationId="{CAC825EA-B3A1-4E77-1662-7F8A932C5C34}"/>
          </ac:spMkLst>
        </pc:spChg>
        <pc:spChg chg="mod">
          <ac:chgData name="Rodrigues Giraldo, S. (Sergio)" userId="80864686-4878-4dec-8af5-8ae51a533f9f" providerId="ADAL" clId="{C1BC0B54-D301-2C48-B813-71B4E9D3507E}" dt="2023-03-01T16:50:29.557" v="600"/>
          <ac:spMkLst>
            <pc:docMk/>
            <pc:sldMk cId="2508788590" sldId="273"/>
            <ac:spMk id="5" creationId="{CBEF7EF7-827F-5486-93C8-50400F34EADD}"/>
          </ac:spMkLst>
        </pc:spChg>
        <pc:spChg chg="mod">
          <ac:chgData name="Rodrigues Giraldo, S. (Sergio)" userId="80864686-4878-4dec-8af5-8ae51a533f9f" providerId="ADAL" clId="{C1BC0B54-D301-2C48-B813-71B4E9D3507E}" dt="2023-03-01T16:50:33.107" v="602"/>
          <ac:spMkLst>
            <pc:docMk/>
            <pc:sldMk cId="2508788590" sldId="273"/>
            <ac:spMk id="6" creationId="{83BC380E-BFD8-E3C5-E86A-D04D775203CC}"/>
          </ac:spMkLst>
        </pc:spChg>
        <pc:spChg chg="mod">
          <ac:chgData name="Rodrigues Giraldo, S. (Sergio)" userId="80864686-4878-4dec-8af5-8ae51a533f9f" providerId="ADAL" clId="{C1BC0B54-D301-2C48-B813-71B4E9D3507E}" dt="2023-03-01T16:50:36.582" v="604"/>
          <ac:spMkLst>
            <pc:docMk/>
            <pc:sldMk cId="2508788590" sldId="273"/>
            <ac:spMk id="7" creationId="{4E59F709-AC9E-56BE-4ED7-75B58080912C}"/>
          </ac:spMkLst>
        </pc:spChg>
        <pc:spChg chg="add del">
          <ac:chgData name="Rodrigues Giraldo, S. (Sergio)" userId="80864686-4878-4dec-8af5-8ae51a533f9f" providerId="ADAL" clId="{C1BC0B54-D301-2C48-B813-71B4E9D3507E}" dt="2023-03-01T16:50:39.211" v="606"/>
          <ac:spMkLst>
            <pc:docMk/>
            <pc:sldMk cId="2508788590" sldId="273"/>
            <ac:spMk id="8" creationId="{4584FB13-B12B-44E7-F286-07FEC2E7B475}"/>
          </ac:spMkLst>
        </pc:spChg>
        <pc:picChg chg="add del mod">
          <ac:chgData name="Rodrigues Giraldo, S. (Sergio)" userId="80864686-4878-4dec-8af5-8ae51a533f9f" providerId="ADAL" clId="{C1BC0B54-D301-2C48-B813-71B4E9D3507E}" dt="2023-03-01T16:50:39.211" v="606"/>
          <ac:picMkLst>
            <pc:docMk/>
            <pc:sldMk cId="2508788590" sldId="273"/>
            <ac:picMk id="2" creationId="{2EC46C4D-72BE-81FD-6156-FE33ADE2F495}"/>
          </ac:picMkLst>
        </pc:picChg>
        <pc:picChg chg="add del mod">
          <ac:chgData name="Rodrigues Giraldo, S. (Sergio)" userId="80864686-4878-4dec-8af5-8ae51a533f9f" providerId="ADAL" clId="{C1BC0B54-D301-2C48-B813-71B4E9D3507E}" dt="2023-03-01T16:53:28.751" v="694"/>
          <ac:picMkLst>
            <pc:docMk/>
            <pc:sldMk cId="2508788590" sldId="273"/>
            <ac:picMk id="3" creationId="{03DD19CC-B170-0481-0BBB-97BF15C47B32}"/>
          </ac:picMkLst>
        </pc:picChg>
        <pc:picChg chg="mod">
          <ac:chgData name="Rodrigues Giraldo, S. (Sergio)" userId="80864686-4878-4dec-8af5-8ae51a533f9f" providerId="ADAL" clId="{C1BC0B54-D301-2C48-B813-71B4E9D3507E}" dt="2023-03-01T16:51:23.071" v="608"/>
          <ac:picMkLst>
            <pc:docMk/>
            <pc:sldMk cId="2508788590" sldId="273"/>
            <ac:picMk id="9" creationId="{7C56D8EC-2C1C-F9CA-CBDC-642292876351}"/>
          </ac:picMkLst>
        </pc:picChg>
        <pc:picChg chg="mod">
          <ac:chgData name="Rodrigues Giraldo, S. (Sergio)" userId="80864686-4878-4dec-8af5-8ae51a533f9f" providerId="ADAL" clId="{C1BC0B54-D301-2C48-B813-71B4E9D3507E}" dt="2023-03-01T16:52:28.888" v="614"/>
          <ac:picMkLst>
            <pc:docMk/>
            <pc:sldMk cId="2508788590" sldId="273"/>
            <ac:picMk id="10" creationId="{5CE4C39D-312D-AE56-6A47-C963A16FA552}"/>
          </ac:picMkLst>
        </pc:picChg>
        <pc:picChg chg="mod">
          <ac:chgData name="Rodrigues Giraldo, S. (Sergio)" userId="80864686-4878-4dec-8af5-8ae51a533f9f" providerId="ADAL" clId="{C1BC0B54-D301-2C48-B813-71B4E9D3507E}" dt="2023-03-01T16:53:28.751" v="694"/>
          <ac:picMkLst>
            <pc:docMk/>
            <pc:sldMk cId="2508788590" sldId="273"/>
            <ac:picMk id="11" creationId="{FC2A6F33-F594-E3F6-BC75-031C5392CF85}"/>
          </ac:picMkLst>
        </pc:picChg>
        <pc:picChg chg="del">
          <ac:chgData name="Rodrigues Giraldo, S. (Sergio)" userId="80864686-4878-4dec-8af5-8ae51a533f9f" providerId="ADAL" clId="{C1BC0B54-D301-2C48-B813-71B4E9D3507E}" dt="2023-03-01T16:04:29.926" v="213" actId="478"/>
          <ac:picMkLst>
            <pc:docMk/>
            <pc:sldMk cId="2508788590" sldId="273"/>
            <ac:picMk id="5122" creationId="{5125DF15-D71D-E138-9E4E-2A618A6A02E7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5:16.114" v="326" actId="2890"/>
        <pc:sldMkLst>
          <pc:docMk/>
          <pc:sldMk cId="712896048" sldId="274"/>
        </pc:sldMkLst>
        <pc:picChg chg="mod">
          <ac:chgData name="Rodrigues Giraldo, S. (Sergio)" userId="80864686-4878-4dec-8af5-8ae51a533f9f" providerId="ADAL" clId="{C1BC0B54-D301-2C48-B813-71B4E9D3507E}" dt="2023-03-01T16:15:06.684" v="325" actId="732"/>
          <ac:picMkLst>
            <pc:docMk/>
            <pc:sldMk cId="712896048" sldId="274"/>
            <ac:picMk id="2" creationId="{2EC46C4D-72BE-81FD-6156-FE33ADE2F495}"/>
          </ac:picMkLst>
        </pc:picChg>
      </pc:sldChg>
      <pc:sldChg chg="addSp modSp add del mod modTransition">
        <pc:chgData name="Rodrigues Giraldo, S. (Sergio)" userId="80864686-4878-4dec-8af5-8ae51a533f9f" providerId="ADAL" clId="{C1BC0B54-D301-2C48-B813-71B4E9D3507E}" dt="2023-03-01T16:15:28.626" v="330" actId="2696"/>
        <pc:sldMkLst>
          <pc:docMk/>
          <pc:sldMk cId="2091024365" sldId="274"/>
        </pc:sldMkLst>
        <pc:spChg chg="add mod">
          <ac:chgData name="Rodrigues Giraldo, S. (Sergio)" userId="80864686-4878-4dec-8af5-8ae51a533f9f" providerId="ADAL" clId="{C1BC0B54-D301-2C48-B813-71B4E9D3507E}" dt="2023-03-01T16:06:35.734" v="227" actId="571"/>
          <ac:spMkLst>
            <pc:docMk/>
            <pc:sldMk cId="2091024365" sldId="274"/>
            <ac:spMk id="5" creationId="{F24FFAD2-AB3E-0646-F27A-DB726F000937}"/>
          </ac:spMkLst>
        </pc:spChg>
        <pc:spChg chg="add mod">
          <ac:chgData name="Rodrigues Giraldo, S. (Sergio)" userId="80864686-4878-4dec-8af5-8ae51a533f9f" providerId="ADAL" clId="{C1BC0B54-D301-2C48-B813-71B4E9D3507E}" dt="2023-03-01T16:11:49.547" v="288" actId="403"/>
          <ac:spMkLst>
            <pc:docMk/>
            <pc:sldMk cId="2091024365" sldId="274"/>
            <ac:spMk id="7" creationId="{7DB660BA-B7C1-9A78-DBDE-A9DB195EEF05}"/>
          </ac:spMkLst>
        </pc:spChg>
        <pc:spChg chg="mod">
          <ac:chgData name="Rodrigues Giraldo, S. (Sergio)" userId="80864686-4878-4dec-8af5-8ae51a533f9f" providerId="ADAL" clId="{C1BC0B54-D301-2C48-B813-71B4E9D3507E}" dt="2023-03-01T16:06:50.736" v="229" actId="1076"/>
          <ac:spMkLst>
            <pc:docMk/>
            <pc:sldMk cId="2091024365" sldId="274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07:27.849" v="232" actId="732"/>
          <ac:picMkLst>
            <pc:docMk/>
            <pc:sldMk cId="2091024365" sldId="274"/>
            <ac:picMk id="2" creationId="{2EC46C4D-72BE-81FD-6156-FE33ADE2F495}"/>
          </ac:picMkLst>
        </pc:picChg>
        <pc:picChg chg="add mod">
          <ac:chgData name="Rodrigues Giraldo, S. (Sergio)" userId="80864686-4878-4dec-8af5-8ae51a533f9f" providerId="ADAL" clId="{C1BC0B54-D301-2C48-B813-71B4E9D3507E}" dt="2023-03-01T16:06:50.736" v="229" actId="1076"/>
          <ac:picMkLst>
            <pc:docMk/>
            <pc:sldMk cId="2091024365" sldId="274"/>
            <ac:picMk id="3" creationId="{8A300821-DB7D-42D3-4552-7819F6303F6F}"/>
          </ac:picMkLst>
        </pc:picChg>
        <pc:picChg chg="add mod">
          <ac:chgData name="Rodrigues Giraldo, S. (Sergio)" userId="80864686-4878-4dec-8af5-8ae51a533f9f" providerId="ADAL" clId="{C1BC0B54-D301-2C48-B813-71B4E9D3507E}" dt="2023-03-01T16:06:35.734" v="227" actId="571"/>
          <ac:picMkLst>
            <pc:docMk/>
            <pc:sldMk cId="2091024365" sldId="274"/>
            <ac:picMk id="4" creationId="{278E9902-B44C-3C29-8B0D-718ED9018B97}"/>
          </ac:picMkLst>
        </pc:picChg>
        <pc:picChg chg="add mod">
          <ac:chgData name="Rodrigues Giraldo, S. (Sergio)" userId="80864686-4878-4dec-8af5-8ae51a533f9f" providerId="ADAL" clId="{C1BC0B54-D301-2C48-B813-71B4E9D3507E}" dt="2023-03-01T16:06:35.734" v="227" actId="571"/>
          <ac:picMkLst>
            <pc:docMk/>
            <pc:sldMk cId="2091024365" sldId="274"/>
            <ac:picMk id="6" creationId="{34CB1CCE-A8D5-DFF1-962A-8027D0D2CE52}"/>
          </ac:picMkLst>
        </pc:picChg>
      </pc:sldChg>
      <pc:sldChg chg="addSp delSp modSp add del mod">
        <pc:chgData name="Rodrigues Giraldo, S. (Sergio)" userId="80864686-4878-4dec-8af5-8ae51a533f9f" providerId="ADAL" clId="{C1BC0B54-D301-2C48-B813-71B4E9D3507E}" dt="2023-03-01T16:27:19.889" v="484" actId="2696"/>
        <pc:sldMkLst>
          <pc:docMk/>
          <pc:sldMk cId="2440699620" sldId="274"/>
        </pc:sldMkLst>
        <pc:spChg chg="add del mod">
          <ac:chgData name="Rodrigues Giraldo, S. (Sergio)" userId="80864686-4878-4dec-8af5-8ae51a533f9f" providerId="ADAL" clId="{C1BC0B54-D301-2C48-B813-71B4E9D3507E}" dt="2023-03-01T16:19:25.746" v="399" actId="767"/>
          <ac:spMkLst>
            <pc:docMk/>
            <pc:sldMk cId="2440699620" sldId="274"/>
            <ac:spMk id="4" creationId="{8BB8B2F3-6343-5C9C-6719-1F3A4FC00662}"/>
          </ac:spMkLst>
        </pc:spChg>
        <pc:spChg chg="mod">
          <ac:chgData name="Rodrigues Giraldo, S. (Sergio)" userId="80864686-4878-4dec-8af5-8ae51a533f9f" providerId="ADAL" clId="{C1BC0B54-D301-2C48-B813-71B4E9D3507E}" dt="2023-03-01T16:20:48.832" v="412" actId="1076"/>
          <ac:spMkLst>
            <pc:docMk/>
            <pc:sldMk cId="2440699620" sldId="274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25:42.064" v="472" actId="14100"/>
          <ac:picMkLst>
            <pc:docMk/>
            <pc:sldMk cId="2440699620" sldId="274"/>
            <ac:picMk id="2" creationId="{2EC46C4D-72BE-81FD-6156-FE33ADE2F495}"/>
          </ac:picMkLst>
        </pc:picChg>
        <pc:picChg chg="add mod">
          <ac:chgData name="Rodrigues Giraldo, S. (Sergio)" userId="80864686-4878-4dec-8af5-8ae51a533f9f" providerId="ADAL" clId="{C1BC0B54-D301-2C48-B813-71B4E9D3507E}" dt="2023-03-01T16:27:13.762" v="483" actId="1076"/>
          <ac:picMkLst>
            <pc:docMk/>
            <pc:sldMk cId="2440699620" sldId="274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9:13.063" v="386" actId="2890"/>
        <pc:sldMkLst>
          <pc:docMk/>
          <pc:sldMk cId="2450342077" sldId="274"/>
        </pc:sldMkLst>
        <pc:picChg chg="mod">
          <ac:chgData name="Rodrigues Giraldo, S. (Sergio)" userId="80864686-4878-4dec-8af5-8ae51a533f9f" providerId="ADAL" clId="{C1BC0B54-D301-2C48-B813-71B4E9D3507E}" dt="2023-03-01T16:19:12.556" v="385" actId="1076"/>
          <ac:picMkLst>
            <pc:docMk/>
            <pc:sldMk cId="2450342077" sldId="274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9:19.070" v="389" actId="2890"/>
        <pc:sldMkLst>
          <pc:docMk/>
          <pc:sldMk cId="1772332706" sldId="275"/>
        </pc:sldMkLst>
        <pc:picChg chg="mod">
          <ac:chgData name="Rodrigues Giraldo, S. (Sergio)" userId="80864686-4878-4dec-8af5-8ae51a533f9f" providerId="ADAL" clId="{C1BC0B54-D301-2C48-B813-71B4E9D3507E}" dt="2023-03-01T16:17:51.916" v="380" actId="18131"/>
          <ac:picMkLst>
            <pc:docMk/>
            <pc:sldMk cId="1772332706" sldId="275"/>
            <ac:picMk id="3" creationId="{3294532D-47AA-60C6-D631-DF85B961E3D4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16:11.443" v="342" actId="2696"/>
        <pc:sldMkLst>
          <pc:docMk/>
          <pc:sldMk cId="2127116205" sldId="275"/>
        </pc:sldMkLst>
      </pc:sldChg>
      <pc:sldChg chg="addSp delSp modSp add del mod modTransition">
        <pc:chgData name="Rodrigues Giraldo, S. (Sergio)" userId="80864686-4878-4dec-8af5-8ae51a533f9f" providerId="ADAL" clId="{C1BC0B54-D301-2C48-B813-71B4E9D3507E}" dt="2023-03-01T16:15:28.629" v="331" actId="2696"/>
        <pc:sldMkLst>
          <pc:docMk/>
          <pc:sldMk cId="2256537840" sldId="275"/>
        </pc:sldMkLst>
        <pc:spChg chg="add mod">
          <ac:chgData name="Rodrigues Giraldo, S. (Sergio)" userId="80864686-4878-4dec-8af5-8ae51a533f9f" providerId="ADAL" clId="{C1BC0B54-D301-2C48-B813-71B4E9D3507E}" dt="2023-03-01T16:12:35.396" v="310" actId="20577"/>
          <ac:spMkLst>
            <pc:docMk/>
            <pc:sldMk cId="2256537840" sldId="275"/>
            <ac:spMk id="4" creationId="{18210B2E-5C97-A5EF-50A8-A30C3901C016}"/>
          </ac:spMkLst>
        </pc:spChg>
        <pc:spChg chg="del mod">
          <ac:chgData name="Rodrigues Giraldo, S. (Sergio)" userId="80864686-4878-4dec-8af5-8ae51a533f9f" providerId="ADAL" clId="{C1BC0B54-D301-2C48-B813-71B4E9D3507E}" dt="2023-03-01T16:12:00.195" v="289" actId="478"/>
          <ac:spMkLst>
            <pc:docMk/>
            <pc:sldMk cId="2256537840" sldId="275"/>
            <ac:spMk id="7" creationId="{7DB660BA-B7C1-9A78-DBDE-A9DB195EEF05}"/>
          </ac:spMkLst>
        </pc:spChg>
        <pc:picChg chg="mod">
          <ac:chgData name="Rodrigues Giraldo, S. (Sergio)" userId="80864686-4878-4dec-8af5-8ae51a533f9f" providerId="ADAL" clId="{C1BC0B54-D301-2C48-B813-71B4E9D3507E}" dt="2023-03-01T16:08:52.245" v="254" actId="732"/>
          <ac:picMkLst>
            <pc:docMk/>
            <pc:sldMk cId="2256537840" sldId="275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09:14.904" v="258" actId="1076"/>
          <ac:picMkLst>
            <pc:docMk/>
            <pc:sldMk cId="2256537840" sldId="275"/>
            <ac:picMk id="3" creationId="{8A300821-DB7D-42D3-4552-7819F6303F6F}"/>
          </ac:picMkLst>
        </pc:picChg>
      </pc:sldChg>
      <pc:sldChg chg="modSp add del mod modTransition modShow">
        <pc:chgData name="Rodrigues Giraldo, S. (Sergio)" userId="80864686-4878-4dec-8af5-8ae51a533f9f" providerId="ADAL" clId="{C1BC0B54-D301-2C48-B813-71B4E9D3507E}" dt="2023-03-01T16:29:09.031" v="502" actId="2696"/>
        <pc:sldMkLst>
          <pc:docMk/>
          <pc:sldMk cId="2952357985" sldId="275"/>
        </pc:sldMkLst>
        <pc:picChg chg="mod">
          <ac:chgData name="Rodrigues Giraldo, S. (Sergio)" userId="80864686-4878-4dec-8af5-8ae51a533f9f" providerId="ADAL" clId="{C1BC0B54-D301-2C48-B813-71B4E9D3507E}" dt="2023-03-01T16:28:12.348" v="497" actId="1076"/>
          <ac:picMkLst>
            <pc:docMk/>
            <pc:sldMk cId="2952357985" sldId="275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28:12.348" v="497" actId="1076"/>
          <ac:picMkLst>
            <pc:docMk/>
            <pc:sldMk cId="2952357985" sldId="275"/>
            <ac:picMk id="3" creationId="{3294532D-47AA-60C6-D631-DF85B961E3D4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16:11.446" v="343" actId="2696"/>
        <pc:sldMkLst>
          <pc:docMk/>
          <pc:sldMk cId="403609660" sldId="276"/>
        </pc:sldMkLst>
      </pc:sldChg>
      <pc:sldChg chg="modSp add del mod modTransition modShow">
        <pc:chgData name="Rodrigues Giraldo, S. (Sergio)" userId="80864686-4878-4dec-8af5-8ae51a533f9f" providerId="ADAL" clId="{C1BC0B54-D301-2C48-B813-71B4E9D3507E}" dt="2023-03-01T16:39:55.222" v="540" actId="2696"/>
        <pc:sldMkLst>
          <pc:docMk/>
          <pc:sldMk cId="1658250322" sldId="276"/>
        </pc:sldMkLst>
        <pc:picChg chg="mod">
          <ac:chgData name="Rodrigues Giraldo, S. (Sergio)" userId="80864686-4878-4dec-8af5-8ae51a533f9f" providerId="ADAL" clId="{C1BC0B54-D301-2C48-B813-71B4E9D3507E}" dt="2023-03-01T16:37:10.748" v="530" actId="1076"/>
          <ac:picMkLst>
            <pc:docMk/>
            <pc:sldMk cId="1658250322" sldId="276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25:27.506" v="462" actId="2890"/>
        <pc:sldMkLst>
          <pc:docMk/>
          <pc:sldMk cId="2673836210" sldId="276"/>
        </pc:sldMkLst>
        <pc:picChg chg="mod">
          <ac:chgData name="Rodrigues Giraldo, S. (Sergio)" userId="80864686-4878-4dec-8af5-8ae51a533f9f" providerId="ADAL" clId="{C1BC0B54-D301-2C48-B813-71B4E9D3507E}" dt="2023-03-01T16:25:25.202" v="461" actId="1076"/>
          <ac:picMkLst>
            <pc:docMk/>
            <pc:sldMk cId="2673836210" sldId="276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25:25.202" v="461" actId="1076"/>
          <ac:picMkLst>
            <pc:docMk/>
            <pc:sldMk cId="2673836210" sldId="276"/>
            <ac:picMk id="3" creationId="{3294532D-47AA-60C6-D631-DF85B961E3D4}"/>
          </ac:picMkLst>
        </pc:picChg>
      </pc:sldChg>
      <pc:sldChg chg="addSp delSp modSp add del mod modTransition">
        <pc:chgData name="Rodrigues Giraldo, S. (Sergio)" userId="80864686-4878-4dec-8af5-8ae51a533f9f" providerId="ADAL" clId="{C1BC0B54-D301-2C48-B813-71B4E9D3507E}" dt="2023-03-01T16:15:28.631" v="332" actId="2696"/>
        <pc:sldMkLst>
          <pc:docMk/>
          <pc:sldMk cId="3397573667" sldId="276"/>
        </pc:sldMkLst>
        <pc:spChg chg="add mod">
          <ac:chgData name="Rodrigues Giraldo, S. (Sergio)" userId="80864686-4878-4dec-8af5-8ae51a533f9f" providerId="ADAL" clId="{C1BC0B54-D301-2C48-B813-71B4E9D3507E}" dt="2023-03-01T16:12:28.179" v="301" actId="1076"/>
          <ac:spMkLst>
            <pc:docMk/>
            <pc:sldMk cId="3397573667" sldId="276"/>
            <ac:spMk id="4" creationId="{17AD665E-AE57-E0B9-293A-D7F31493B9CF}"/>
          </ac:spMkLst>
        </pc:spChg>
        <pc:spChg chg="del mod">
          <ac:chgData name="Rodrigues Giraldo, S. (Sergio)" userId="80864686-4878-4dec-8af5-8ae51a533f9f" providerId="ADAL" clId="{C1BC0B54-D301-2C48-B813-71B4E9D3507E}" dt="2023-03-01T16:12:16.426" v="292" actId="478"/>
          <ac:spMkLst>
            <pc:docMk/>
            <pc:sldMk cId="3397573667" sldId="276"/>
            <ac:spMk id="7" creationId="{7DB660BA-B7C1-9A78-DBDE-A9DB195EEF05}"/>
          </ac:spMkLst>
        </pc:spChg>
        <pc:picChg chg="mod">
          <ac:chgData name="Rodrigues Giraldo, S. (Sergio)" userId="80864686-4878-4dec-8af5-8ae51a533f9f" providerId="ADAL" clId="{C1BC0B54-D301-2C48-B813-71B4E9D3507E}" dt="2023-03-01T16:10:36.732" v="276" actId="732"/>
          <ac:picMkLst>
            <pc:docMk/>
            <pc:sldMk cId="3397573667" sldId="276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10:44.309" v="278" actId="1076"/>
          <ac:picMkLst>
            <pc:docMk/>
            <pc:sldMk cId="3397573667" sldId="276"/>
            <ac:picMk id="3" creationId="{8A300821-DB7D-42D3-4552-7819F6303F6F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27:28.568" v="487" actId="2696"/>
        <pc:sldMkLst>
          <pc:docMk/>
          <pc:sldMk cId="2586778494" sldId="277"/>
        </pc:sldMkLst>
      </pc:sldChg>
      <pc:sldChg chg="modSp add del">
        <pc:chgData name="Rodrigues Giraldo, S. (Sergio)" userId="80864686-4878-4dec-8af5-8ae51a533f9f" providerId="ADAL" clId="{C1BC0B54-D301-2C48-B813-71B4E9D3507E}" dt="2023-03-01T16:29:45.661" v="509" actId="2696"/>
        <pc:sldMkLst>
          <pc:docMk/>
          <pc:sldMk cId="3779572601" sldId="277"/>
        </pc:sldMkLst>
        <pc:picChg chg="mod">
          <ac:chgData name="Rodrigues Giraldo, S. (Sergio)" userId="80864686-4878-4dec-8af5-8ae51a533f9f" providerId="ADAL" clId="{C1BC0B54-D301-2C48-B813-71B4E9D3507E}" dt="2023-03-01T16:29:37.299" v="508" actId="732"/>
          <ac:picMkLst>
            <pc:docMk/>
            <pc:sldMk cId="3779572601" sldId="277"/>
            <ac:picMk id="2" creationId="{2EC46C4D-72BE-81FD-6156-FE33ADE2F495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25:19.139" v="456" actId="2890"/>
        <pc:sldMkLst>
          <pc:docMk/>
          <pc:sldMk cId="3948913207" sldId="277"/>
        </pc:sldMkLst>
      </pc:sldChg>
      <pc:sldChg chg="add">
        <pc:chgData name="Rodrigues Giraldo, S. (Sergio)" userId="80864686-4878-4dec-8af5-8ae51a533f9f" providerId="ADAL" clId="{C1BC0B54-D301-2C48-B813-71B4E9D3507E}" dt="2023-03-01T16:29:50.419" v="510" actId="2890"/>
        <pc:sldMkLst>
          <pc:docMk/>
          <pc:sldMk cId="4020121444" sldId="277"/>
        </pc:sldMkLst>
      </pc:sldChg>
      <pc:sldChg chg="modSp add del modTransition">
        <pc:chgData name="Rodrigues Giraldo, S. (Sergio)" userId="80864686-4878-4dec-8af5-8ae51a533f9f" providerId="ADAL" clId="{C1BC0B54-D301-2C48-B813-71B4E9D3507E}" dt="2023-03-01T16:54:50.325" v="696" actId="2696"/>
        <pc:sldMkLst>
          <pc:docMk/>
          <pc:sldMk cId="190690282" sldId="278"/>
        </pc:sldMkLst>
        <pc:picChg chg="mod">
          <ac:chgData name="Rodrigues Giraldo, S. (Sergio)" userId="80864686-4878-4dec-8af5-8ae51a533f9f" providerId="ADAL" clId="{C1BC0B54-D301-2C48-B813-71B4E9D3507E}" dt="2023-03-01T16:47:53.906" v="558" actId="732"/>
          <ac:picMkLst>
            <pc:docMk/>
            <pc:sldMk cId="190690282" sldId="278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45:33.201" v="553" actId="2696"/>
        <pc:sldMkLst>
          <pc:docMk/>
          <pc:sldMk cId="1432213965" sldId="278"/>
        </pc:sldMkLst>
        <pc:picChg chg="mod">
          <ac:chgData name="Rodrigues Giraldo, S. (Sergio)" userId="80864686-4878-4dec-8af5-8ae51a533f9f" providerId="ADAL" clId="{C1BC0B54-D301-2C48-B813-71B4E9D3507E}" dt="2023-03-01T16:40:50.793" v="549" actId="732"/>
          <ac:picMkLst>
            <pc:docMk/>
            <pc:sldMk cId="1432213965" sldId="278"/>
            <ac:picMk id="3" creationId="{03DD19CC-B170-0481-0BBB-97BF15C47B32}"/>
          </ac:picMkLst>
        </pc:picChg>
      </pc:sldChg>
      <pc:sldChg chg="modSp add del modTransition">
        <pc:chgData name="Rodrigues Giraldo, S. (Sergio)" userId="80864686-4878-4dec-8af5-8ae51a533f9f" providerId="ADAL" clId="{C1BC0B54-D301-2C48-B813-71B4E9D3507E}" dt="2023-03-01T16:37:00.323" v="528" actId="2696"/>
        <pc:sldMkLst>
          <pc:docMk/>
          <pc:sldMk cId="2302097933" sldId="278"/>
        </pc:sldMkLst>
        <pc:picChg chg="mod">
          <ac:chgData name="Rodrigues Giraldo, S. (Sergio)" userId="80864686-4878-4dec-8af5-8ae51a533f9f" providerId="ADAL" clId="{C1BC0B54-D301-2C48-B813-71B4E9D3507E}" dt="2023-03-01T16:30:36.280" v="516" actId="732"/>
          <ac:picMkLst>
            <pc:docMk/>
            <pc:sldMk cId="2302097933" sldId="278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39:55.225" v="542" actId="2696"/>
        <pc:sldMkLst>
          <pc:docMk/>
          <pc:sldMk cId="4249680445" sldId="278"/>
        </pc:sldMkLst>
        <pc:picChg chg="mod">
          <ac:chgData name="Rodrigues Giraldo, S. (Sergio)" userId="80864686-4878-4dec-8af5-8ae51a533f9f" providerId="ADAL" clId="{C1BC0B54-D301-2C48-B813-71B4E9D3507E}" dt="2023-03-01T16:39:10.741" v="539" actId="1076"/>
          <ac:picMkLst>
            <pc:docMk/>
            <pc:sldMk cId="4249680445" sldId="278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45:35.732" v="554" actId="2696"/>
        <pc:sldMkLst>
          <pc:docMk/>
          <pc:sldMk cId="1415117336" sldId="279"/>
        </pc:sldMkLst>
        <pc:picChg chg="mod">
          <ac:chgData name="Rodrigues Giraldo, S. (Sergio)" userId="80864686-4878-4dec-8af5-8ae51a533f9f" providerId="ADAL" clId="{C1BC0B54-D301-2C48-B813-71B4E9D3507E}" dt="2023-03-01T16:41:38.528" v="552" actId="732"/>
          <ac:picMkLst>
            <pc:docMk/>
            <pc:sldMk cId="1415117336" sldId="279"/>
            <ac:picMk id="3" creationId="{03DD19CC-B170-0481-0BBB-97BF15C47B32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21:42:51.945" v="871" actId="962"/>
        <pc:sldMkLst>
          <pc:docMk/>
          <pc:sldMk cId="1745384082" sldId="279"/>
        </pc:sldMkLst>
        <pc:picChg chg="mod">
          <ac:chgData name="Rodrigues Giraldo, S. (Sergio)" userId="80864686-4878-4dec-8af5-8ae51a533f9f" providerId="ADAL" clId="{C1BC0B54-D301-2C48-B813-71B4E9D3507E}" dt="2023-03-01T21:42:51.945" v="871" actId="962"/>
          <ac:picMkLst>
            <pc:docMk/>
            <pc:sldMk cId="1745384082" sldId="279"/>
            <ac:picMk id="3" creationId="{03DD19CC-B170-0481-0BBB-97BF15C47B32}"/>
          </ac:picMkLst>
        </pc:picChg>
      </pc:sldChg>
      <pc:sldChg chg="modSp add del modTransition">
        <pc:chgData name="Rodrigues Giraldo, S. (Sergio)" userId="80864686-4878-4dec-8af5-8ae51a533f9f" providerId="ADAL" clId="{C1BC0B54-D301-2C48-B813-71B4E9D3507E}" dt="2023-03-01T16:37:00.325" v="529" actId="2696"/>
        <pc:sldMkLst>
          <pc:docMk/>
          <pc:sldMk cId="2637469604" sldId="279"/>
        </pc:sldMkLst>
        <pc:picChg chg="mod">
          <ac:chgData name="Rodrigues Giraldo, S. (Sergio)" userId="80864686-4878-4dec-8af5-8ae51a533f9f" providerId="ADAL" clId="{C1BC0B54-D301-2C48-B813-71B4E9D3507E}" dt="2023-03-01T16:30:50.958" v="518" actId="732"/>
          <ac:picMkLst>
            <pc:docMk/>
            <pc:sldMk cId="2637469604" sldId="279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39:55.223" v="541" actId="2696"/>
        <pc:sldMkLst>
          <pc:docMk/>
          <pc:sldMk cId="4287647587" sldId="279"/>
        </pc:sldMkLst>
        <pc:picChg chg="mod">
          <ac:chgData name="Rodrigues Giraldo, S. (Sergio)" userId="80864686-4878-4dec-8af5-8ae51a533f9f" providerId="ADAL" clId="{C1BC0B54-D301-2C48-B813-71B4E9D3507E}" dt="2023-03-01T16:38:27.012" v="536" actId="732"/>
          <ac:picMkLst>
            <pc:docMk/>
            <pc:sldMk cId="4287647587" sldId="279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21:30:34.791" v="790" actId="2696"/>
        <pc:sldMkLst>
          <pc:docMk/>
          <pc:sldMk cId="612173661" sldId="280"/>
        </pc:sldMkLst>
        <pc:picChg chg="mod">
          <ac:chgData name="Rodrigues Giraldo, S. (Sergio)" userId="80864686-4878-4dec-8af5-8ae51a533f9f" providerId="ADAL" clId="{C1BC0B54-D301-2C48-B813-71B4E9D3507E}" dt="2023-03-01T21:30:05.504" v="789" actId="1076"/>
          <ac:picMkLst>
            <pc:docMk/>
            <pc:sldMk cId="612173661" sldId="280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21:30:05.504" v="789" actId="1076"/>
          <ac:picMkLst>
            <pc:docMk/>
            <pc:sldMk cId="612173661" sldId="280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3" v="730" actId="2696"/>
        <pc:sldMkLst>
          <pc:docMk/>
          <pc:sldMk cId="1424911078" sldId="280"/>
        </pc:sldMkLst>
        <pc:spChg chg="mod">
          <ac:chgData name="Rodrigues Giraldo, S. (Sergio)" userId="80864686-4878-4dec-8af5-8ae51a533f9f" providerId="ADAL" clId="{C1BC0B54-D301-2C48-B813-71B4E9D3507E}" dt="2023-03-01T16:55:52.391" v="705" actId="1076"/>
          <ac:spMkLst>
            <pc:docMk/>
            <pc:sldMk cId="1424911078" sldId="280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55:52.391" v="705" actId="1076"/>
          <ac:picMkLst>
            <pc:docMk/>
            <pc:sldMk cId="1424911078" sldId="280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56:49.226" v="710" actId="732"/>
          <ac:picMkLst>
            <pc:docMk/>
            <pc:sldMk cId="1424911078" sldId="280"/>
            <ac:picMk id="3" creationId="{03DD19CC-B170-0481-0BBB-97BF15C47B32}"/>
          </ac:picMkLst>
        </pc:picChg>
      </pc:sldChg>
      <pc:sldChg chg="addSp modSp add mod ord modTransition">
        <pc:chgData name="Rodrigues Giraldo, S. (Sergio)" userId="80864686-4878-4dec-8af5-8ae51a533f9f" providerId="ADAL" clId="{C1BC0B54-D301-2C48-B813-71B4E9D3507E}" dt="2023-03-01T21:40:34.811" v="864"/>
        <pc:sldMkLst>
          <pc:docMk/>
          <pc:sldMk cId="2394011604" sldId="280"/>
        </pc:sldMkLst>
        <pc:spChg chg="add mod">
          <ac:chgData name="Rodrigues Giraldo, S. (Sergio)" userId="80864686-4878-4dec-8af5-8ae51a533f9f" providerId="ADAL" clId="{C1BC0B54-D301-2C48-B813-71B4E9D3507E}" dt="2023-03-01T21:37:10.107" v="848" actId="962"/>
          <ac:spMkLst>
            <pc:docMk/>
            <pc:sldMk cId="2394011604" sldId="280"/>
            <ac:spMk id="4" creationId="{72C079C5-B533-4499-73BF-45BC05128267}"/>
          </ac:spMkLst>
        </pc:spChg>
        <pc:picChg chg="mod">
          <ac:chgData name="Rodrigues Giraldo, S. (Sergio)" userId="80864686-4878-4dec-8af5-8ae51a533f9f" providerId="ADAL" clId="{C1BC0B54-D301-2C48-B813-71B4E9D3507E}" dt="2023-03-01T21:38:55.234" v="851" actId="962"/>
          <ac:picMkLst>
            <pc:docMk/>
            <pc:sldMk cId="2394011604" sldId="280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6" v="732" actId="2696"/>
        <pc:sldMkLst>
          <pc:docMk/>
          <pc:sldMk cId="153009306" sldId="281"/>
        </pc:sldMkLst>
        <pc:picChg chg="mod">
          <ac:chgData name="Rodrigues Giraldo, S. (Sergio)" userId="80864686-4878-4dec-8af5-8ae51a533f9f" providerId="ADAL" clId="{C1BC0B54-D301-2C48-B813-71B4E9D3507E}" dt="2023-03-01T16:58:12.427" v="716" actId="1076"/>
          <ac:picMkLst>
            <pc:docMk/>
            <pc:sldMk cId="153009306" sldId="281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58:25.547" v="717" actId="732"/>
          <ac:picMkLst>
            <pc:docMk/>
            <pc:sldMk cId="153009306" sldId="281"/>
            <ac:picMk id="3" creationId="{03DD19CC-B170-0481-0BBB-97BF15C47B32}"/>
          </ac:picMkLst>
        </pc:picChg>
      </pc:sldChg>
      <pc:sldChg chg="addSp delSp modSp add mod modTransition">
        <pc:chgData name="Rodrigues Giraldo, S. (Sergio)" userId="80864686-4878-4dec-8af5-8ae51a533f9f" providerId="ADAL" clId="{C1BC0B54-D301-2C48-B813-71B4E9D3507E}" dt="2023-03-01T21:40:39.754" v="866"/>
        <pc:sldMkLst>
          <pc:docMk/>
          <pc:sldMk cId="3096062920" sldId="281"/>
        </pc:sldMkLst>
        <pc:spChg chg="add del mod">
          <ac:chgData name="Rodrigues Giraldo, S. (Sergio)" userId="80864686-4878-4dec-8af5-8ae51a533f9f" providerId="ADAL" clId="{C1BC0B54-D301-2C48-B813-71B4E9D3507E}" dt="2023-03-01T21:36:02.982" v="835" actId="478"/>
          <ac:spMkLst>
            <pc:docMk/>
            <pc:sldMk cId="3096062920" sldId="281"/>
            <ac:spMk id="4" creationId="{72C079C5-B533-4499-73BF-45BC05128267}"/>
          </ac:spMkLst>
        </pc:spChg>
        <pc:spChg chg="add mod">
          <ac:chgData name="Rodrigues Giraldo, S. (Sergio)" userId="80864686-4878-4dec-8af5-8ae51a533f9f" providerId="ADAL" clId="{C1BC0B54-D301-2C48-B813-71B4E9D3507E}" dt="2023-03-01T21:37:26.080" v="850" actId="962"/>
          <ac:spMkLst>
            <pc:docMk/>
            <pc:sldMk cId="3096062920" sldId="281"/>
            <ac:spMk id="5" creationId="{82A82722-B332-E4D1-2440-34AE067153D4}"/>
          </ac:spMkLst>
        </pc:spChg>
        <pc:picChg chg="mod">
          <ac:chgData name="Rodrigues Giraldo, S. (Sergio)" userId="80864686-4878-4dec-8af5-8ae51a533f9f" providerId="ADAL" clId="{C1BC0B54-D301-2C48-B813-71B4E9D3507E}" dt="2023-03-01T21:39:09.465" v="853" actId="962"/>
          <ac:picMkLst>
            <pc:docMk/>
            <pc:sldMk cId="3096062920" sldId="281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59:26.475" v="720" actId="2696"/>
        <pc:sldMkLst>
          <pc:docMk/>
          <pc:sldMk cId="1165373992" sldId="282"/>
        </pc:sldMkLst>
        <pc:picChg chg="mod">
          <ac:chgData name="Rodrigues Giraldo, S. (Sergio)" userId="80864686-4878-4dec-8af5-8ae51a533f9f" providerId="ADAL" clId="{C1BC0B54-D301-2C48-B813-71B4E9D3507E}" dt="2023-03-01T16:58:50.655" v="719" actId="732"/>
          <ac:picMkLst>
            <pc:docMk/>
            <pc:sldMk cId="1165373992" sldId="282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4" v="731" actId="2696"/>
        <pc:sldMkLst>
          <pc:docMk/>
          <pc:sldMk cId="1523410690" sldId="282"/>
        </pc:sldMkLst>
        <pc:picChg chg="mod">
          <ac:chgData name="Rodrigues Giraldo, S. (Sergio)" userId="80864686-4878-4dec-8af5-8ae51a533f9f" providerId="ADAL" clId="{C1BC0B54-D301-2C48-B813-71B4E9D3507E}" dt="2023-03-01T16:59:45.023" v="724" actId="1076"/>
          <ac:picMkLst>
            <pc:docMk/>
            <pc:sldMk cId="1523410690" sldId="282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7:00:03.226" v="725" actId="732"/>
          <ac:picMkLst>
            <pc:docMk/>
            <pc:sldMk cId="1523410690" sldId="282"/>
            <ac:picMk id="3" creationId="{03DD19CC-B170-0481-0BBB-97BF15C47B32}"/>
          </ac:picMkLst>
        </pc:picChg>
      </pc:sldChg>
      <pc:sldChg chg="addSp modSp add mod ord modTransition">
        <pc:chgData name="Rodrigues Giraldo, S. (Sergio)" userId="80864686-4878-4dec-8af5-8ae51a533f9f" providerId="ADAL" clId="{C1BC0B54-D301-2C48-B813-71B4E9D3507E}" dt="2023-03-01T21:40:37.181" v="865"/>
        <pc:sldMkLst>
          <pc:docMk/>
          <pc:sldMk cId="3817587753" sldId="282"/>
        </pc:sldMkLst>
        <pc:spChg chg="add mod">
          <ac:chgData name="Rodrigues Giraldo, S. (Sergio)" userId="80864686-4878-4dec-8af5-8ae51a533f9f" providerId="ADAL" clId="{C1BC0B54-D301-2C48-B813-71B4E9D3507E}" dt="2023-03-01T21:37:17.819" v="849" actId="962"/>
          <ac:spMkLst>
            <pc:docMk/>
            <pc:sldMk cId="3817587753" sldId="282"/>
            <ac:spMk id="4" creationId="{5FABF41A-1012-E613-58F2-D2D41D86AA31}"/>
          </ac:spMkLst>
        </pc:spChg>
        <pc:picChg chg="mod">
          <ac:chgData name="Rodrigues Giraldo, S. (Sergio)" userId="80864686-4878-4dec-8af5-8ae51a533f9f" providerId="ADAL" clId="{C1BC0B54-D301-2C48-B813-71B4E9D3507E}" dt="2023-03-01T21:39:02.770" v="852" actId="962"/>
          <ac:picMkLst>
            <pc:docMk/>
            <pc:sldMk cId="3817587753" sldId="282"/>
            <ac:picMk id="3" creationId="{03DD19CC-B170-0481-0BBB-97BF15C47B32}"/>
          </ac:picMkLst>
        </pc:picChg>
      </pc:sldChg>
      <pc:sldChg chg="modSp add ord modTransition">
        <pc:chgData name="Rodrigues Giraldo, S. (Sergio)" userId="80864686-4878-4dec-8af5-8ae51a533f9f" providerId="ADAL" clId="{C1BC0B54-D301-2C48-B813-71B4E9D3507E}" dt="2023-03-01T21:41:42.172" v="869" actId="962"/>
        <pc:sldMkLst>
          <pc:docMk/>
          <pc:sldMk cId="2143278289" sldId="283"/>
        </pc:sldMkLst>
        <pc:picChg chg="mod">
          <ac:chgData name="Rodrigues Giraldo, S. (Sergio)" userId="80864686-4878-4dec-8af5-8ae51a533f9f" providerId="ADAL" clId="{C1BC0B54-D301-2C48-B813-71B4E9D3507E}" dt="2023-03-01T21:41:42.172" v="869" actId="962"/>
          <ac:picMkLst>
            <pc:docMk/>
            <pc:sldMk cId="2143278289" sldId="283"/>
            <ac:picMk id="3" creationId="{03DD19CC-B170-0481-0BBB-97BF15C47B32}"/>
          </ac:picMkLst>
        </pc:picChg>
      </pc:sldChg>
      <pc:sldChg chg="add del modTransition">
        <pc:chgData name="Rodrigues Giraldo, S. (Sergio)" userId="80864686-4878-4dec-8af5-8ae51a533f9f" providerId="ADAL" clId="{C1BC0B54-D301-2C48-B813-71B4E9D3507E}" dt="2023-03-01T21:33:50.326" v="806" actId="2696"/>
        <pc:sldMkLst>
          <pc:docMk/>
          <pc:sldMk cId="2781751227" sldId="283"/>
        </pc:sldMkLst>
      </pc:sldChg>
      <pc:sldChg chg="add del ord modTransition">
        <pc:chgData name="Rodrigues Giraldo, S. (Sergio)" userId="80864686-4878-4dec-8af5-8ae51a533f9f" providerId="ADAL" clId="{C1BC0B54-D301-2C48-B813-71B4E9D3507E}" dt="2023-03-01T21:33:52.309" v="807" actId="2696"/>
        <pc:sldMkLst>
          <pc:docMk/>
          <pc:sldMk cId="488663462" sldId="284"/>
        </pc:sldMkLst>
      </pc:sldChg>
    </pc:docChg>
  </pc:docChgLst>
</pc:chgInfo>
</file>

<file path=ppt/media/image1.png>
</file>

<file path=ppt/media/image2.jp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33951-64CE-CC79-FADD-985646ECCF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D2EA4-72BA-8FA9-9668-0CD691C19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60F23-07E6-4101-EFA0-530EB404C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13DA9-3321-8A97-052C-7A48793A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E38F2-3F47-477E-0911-3D8A35F95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483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EDF0-C641-8198-B121-DE1B6D50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74CF5-D28A-0971-4EBF-E4BDA5D8C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168DA-A6F5-6791-FC17-2014826E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D9BF7-67DE-5BB5-8587-0BEF3EAA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22B1-38D8-133B-7793-3F22B35D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37252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ADB0B6-F4AC-18B4-5ECA-36D5A755DA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BD6E7-C07D-AADD-F8FF-B241F263A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92F94-0230-8996-EF1D-654158B9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A52D-6A6C-15B2-AB4B-580E86CE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65AE-5979-45A4-78EB-B84D16620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3862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FB5-F8F0-38C7-5E89-ED90E32C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EDB11-D5E8-1FAD-8030-E4E6B0C39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695C0-790E-9DC4-7E0F-D0E65593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31C50-3E6F-2D42-B55F-8D0405B4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869BF-D068-3840-F3BC-67A76637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6338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6987-84E6-218D-36CD-B7908FEE3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FF6E0-FD91-8100-7457-708C508C7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3CB7B-E83F-FBF0-09E3-0A19861F6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97239-E092-785F-A5CD-1DF44819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944CD-E7C7-A57B-C199-B33A610F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913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F4CC-420D-EBA0-C10F-2C381296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E3C3A-6A17-32F0-D606-76D44C9751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7D53A-C296-E8E8-3EEB-6A897AC1E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DE20F-FD08-7C00-B661-CF53CDE9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1DF5E-8C62-8D8D-203D-4D132C37A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E75F4-B298-015F-44B4-83184BC5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433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40D00-2C3B-DADE-2866-2A9D58AA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05FB6-A159-2C4A-AE3C-1F853AE8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BF53F-0ED8-8B36-6AAF-EF0333AC7D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93826-2FFA-4A72-6838-37B6F0896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297C92-042F-5C8E-4F14-29BF2289F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C5D544-FF8A-CC8C-70C7-2C9F175B9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E9845-EDC8-3F43-F20D-CAB149E38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E5E576-4BBC-96C5-FB70-E6E99303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0115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8E2BC-F584-8B64-2EFC-767FCD15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CD3BA-1AC2-99CD-C906-5FC73C720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9545C-B55B-DCD7-EBDD-72E1CDCB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AF026-E19C-2216-97BA-E875A3A2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394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A05C5-7F24-7F7E-B045-A9856A63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B6005D-9C9D-EF72-7546-5C0CD8E13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555F4-B1C1-D9A8-91DE-5FEA6455A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66648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08B84-2487-D92F-A461-308779CB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2C66-6722-0D36-CD6E-3F7A611E7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8E4EE-5AC0-62F8-95BE-AC098D8FF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849D9-3CDE-71DD-652C-FAFBC2E71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CF02A-560A-399C-CF35-43D56DAB1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87D56-D92D-4288-7900-EF8F1603B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208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E219-7AD9-8129-9459-C8E5B203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5017B7-771F-6938-465D-DAB92886EE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07756-826A-1FE8-9FBB-1879F82C5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A0FED-E6AF-A068-3599-6924E82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938EF-B8D5-7DC0-20CC-59CF15F1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CB493-FC5F-1F00-2278-354CCACB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7283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C34D3E-01DC-4341-A736-9147C01F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CEFC8-ECBB-2B00-7890-F0C4F3251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B3E31-C3B8-E52F-4B99-2183E83D0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F7CF6-8CA7-7B43-984E-4597C5BFA37F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1E6D0-66F4-7ECE-A70E-8306B4517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2AF8C-FFC1-EE68-0864-9111BBF00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595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beach-8011.mp4">
            <a:hlinkClick r:id="" action="ppaction://media"/>
            <a:extLst>
              <a:ext uri="{FF2B5EF4-FFF2-40B4-BE49-F238E27FC236}">
                <a16:creationId xmlns:a16="http://schemas.microsoft.com/office/drawing/2014/main" id="{9BEC37D5-24FB-456F-474C-117BB543FF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769BA5A-78F9-A5F5-7B91-373CB61E3A64}"/>
              </a:ext>
            </a:extLst>
          </p:cNvPr>
          <p:cNvGrpSpPr/>
          <p:nvPr/>
        </p:nvGrpSpPr>
        <p:grpSpPr>
          <a:xfrm>
            <a:off x="9193408" y="104250"/>
            <a:ext cx="2751340" cy="2182062"/>
            <a:chOff x="350193" y="4580709"/>
            <a:chExt cx="2751340" cy="218206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D50607D-1BBC-EC5A-B3B6-A0B688CC6BC9}"/>
                </a:ext>
              </a:extLst>
            </p:cNvPr>
            <p:cNvSpPr txBox="1"/>
            <p:nvPr/>
          </p:nvSpPr>
          <p:spPr>
            <a:xfrm>
              <a:off x="824948" y="5155663"/>
              <a:ext cx="22765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SERGIO@GIRAL.DO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8C8D5B-86B3-8720-7122-D9E26325345E}"/>
                </a:ext>
              </a:extLst>
            </p:cNvPr>
            <p:cNvSpPr txBox="1"/>
            <p:nvPr/>
          </p:nvSpPr>
          <p:spPr>
            <a:xfrm>
              <a:off x="824946" y="5786594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SERGIORGIRALDO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5E0786-61A1-680C-B401-9820C3D5D28E}"/>
                </a:ext>
              </a:extLst>
            </p:cNvPr>
            <p:cNvSpPr txBox="1"/>
            <p:nvPr/>
          </p:nvSpPr>
          <p:spPr>
            <a:xfrm>
              <a:off x="824946" y="6393439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SERGIORGIRALDO</a:t>
              </a:r>
            </a:p>
          </p:txBody>
        </p:sp>
        <p:grpSp>
          <p:nvGrpSpPr>
            <p:cNvPr id="9" name="成组">
              <a:extLst>
                <a:ext uri="{FF2B5EF4-FFF2-40B4-BE49-F238E27FC236}">
                  <a16:creationId xmlns:a16="http://schemas.microsoft.com/office/drawing/2014/main" id="{86AB5EA9-BBA4-A16A-1199-9C30200C34EC}"/>
                </a:ext>
              </a:extLst>
            </p:cNvPr>
            <p:cNvGrpSpPr/>
            <p:nvPr/>
          </p:nvGrpSpPr>
          <p:grpSpPr>
            <a:xfrm>
              <a:off x="350193" y="5730616"/>
              <a:ext cx="457201" cy="457201"/>
              <a:chOff x="0" y="0"/>
              <a:chExt cx="457200" cy="457200"/>
            </a:xfrm>
          </p:grpSpPr>
          <p:sp>
            <p:nvSpPr>
              <p:cNvPr id="13" name="任意形状 753">
                <a:extLst>
                  <a:ext uri="{FF2B5EF4-FFF2-40B4-BE49-F238E27FC236}">
                    <a16:creationId xmlns:a16="http://schemas.microsoft.com/office/drawing/2014/main" id="{9D0C94D4-B268-4253-7960-AA8E42850436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4" name="任意形状 754">
                <a:extLst>
                  <a:ext uri="{FF2B5EF4-FFF2-40B4-BE49-F238E27FC236}">
                    <a16:creationId xmlns:a16="http://schemas.microsoft.com/office/drawing/2014/main" id="{72779A74-58CC-5BFF-DD0B-31898D4A322F}"/>
                  </a:ext>
                </a:extLst>
              </p:cNvPr>
              <p:cNvSpPr/>
              <p:nvPr/>
            </p:nvSpPr>
            <p:spPr>
              <a:xfrm>
                <a:off x="38099" y="38100"/>
                <a:ext cx="381002" cy="3715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8" h="21511" extrusionOk="0">
                    <a:moveTo>
                      <a:pt x="10799" y="0"/>
                    </a:moveTo>
                    <a:cubicBezTo>
                      <a:pt x="4833" y="0"/>
                      <a:pt x="0" y="4935"/>
                      <a:pt x="0" y="11028"/>
                    </a:cubicBezTo>
                    <a:cubicBezTo>
                      <a:pt x="-2" y="15776"/>
                      <a:pt x="2973" y="19992"/>
                      <a:pt x="7385" y="21491"/>
                    </a:cubicBezTo>
                    <a:cubicBezTo>
                      <a:pt x="7925" y="21587"/>
                      <a:pt x="8127" y="21256"/>
                      <a:pt x="8127" y="20966"/>
                    </a:cubicBezTo>
                    <a:cubicBezTo>
                      <a:pt x="8127" y="20705"/>
                      <a:pt x="8113" y="19837"/>
                      <a:pt x="8113" y="18913"/>
                    </a:cubicBezTo>
                    <a:cubicBezTo>
                      <a:pt x="5400" y="19423"/>
                      <a:pt x="4698" y="18238"/>
                      <a:pt x="4482" y="17617"/>
                    </a:cubicBezTo>
                    <a:cubicBezTo>
                      <a:pt x="4360" y="17299"/>
                      <a:pt x="3834" y="16321"/>
                      <a:pt x="3375" y="16059"/>
                    </a:cubicBezTo>
                    <a:cubicBezTo>
                      <a:pt x="2997" y="15852"/>
                      <a:pt x="2457" y="15342"/>
                      <a:pt x="3361" y="15329"/>
                    </a:cubicBezTo>
                    <a:cubicBezTo>
                      <a:pt x="4212" y="15314"/>
                      <a:pt x="4819" y="16128"/>
                      <a:pt x="5022" y="16459"/>
                    </a:cubicBezTo>
                    <a:cubicBezTo>
                      <a:pt x="5994" y="18126"/>
                      <a:pt x="7547" y="17658"/>
                      <a:pt x="8167" y="17369"/>
                    </a:cubicBezTo>
                    <a:cubicBezTo>
                      <a:pt x="8262" y="16652"/>
                      <a:pt x="8544" y="16170"/>
                      <a:pt x="8855" y="15894"/>
                    </a:cubicBezTo>
                    <a:cubicBezTo>
                      <a:pt x="6453" y="15619"/>
                      <a:pt x="3942" y="14667"/>
                      <a:pt x="3942" y="10449"/>
                    </a:cubicBezTo>
                    <a:cubicBezTo>
                      <a:pt x="3942" y="9249"/>
                      <a:pt x="4360" y="8258"/>
                      <a:pt x="5049" y="7485"/>
                    </a:cubicBezTo>
                    <a:cubicBezTo>
                      <a:pt x="4941" y="7209"/>
                      <a:pt x="4563" y="6079"/>
                      <a:pt x="5157" y="4562"/>
                    </a:cubicBezTo>
                    <a:cubicBezTo>
                      <a:pt x="5157" y="4562"/>
                      <a:pt x="6061" y="4273"/>
                      <a:pt x="8127" y="5694"/>
                    </a:cubicBezTo>
                    <a:cubicBezTo>
                      <a:pt x="9006" y="5445"/>
                      <a:pt x="9914" y="5319"/>
                      <a:pt x="10826" y="5321"/>
                    </a:cubicBezTo>
                    <a:cubicBezTo>
                      <a:pt x="11744" y="5321"/>
                      <a:pt x="12662" y="5444"/>
                      <a:pt x="13526" y="5693"/>
                    </a:cubicBezTo>
                    <a:cubicBezTo>
                      <a:pt x="15591" y="4259"/>
                      <a:pt x="16496" y="4563"/>
                      <a:pt x="16496" y="4563"/>
                    </a:cubicBezTo>
                    <a:cubicBezTo>
                      <a:pt x="17090" y="6080"/>
                      <a:pt x="16712" y="7210"/>
                      <a:pt x="16604" y="7486"/>
                    </a:cubicBezTo>
                    <a:cubicBezTo>
                      <a:pt x="17291" y="8258"/>
                      <a:pt x="17710" y="9236"/>
                      <a:pt x="17710" y="10449"/>
                    </a:cubicBezTo>
                    <a:cubicBezTo>
                      <a:pt x="17710" y="14681"/>
                      <a:pt x="15187" y="15619"/>
                      <a:pt x="12784" y="15894"/>
                    </a:cubicBezTo>
                    <a:cubicBezTo>
                      <a:pt x="13175" y="16238"/>
                      <a:pt x="13513" y="16900"/>
                      <a:pt x="13513" y="17934"/>
                    </a:cubicBezTo>
                    <a:cubicBezTo>
                      <a:pt x="13513" y="19409"/>
                      <a:pt x="13499" y="20594"/>
                      <a:pt x="13499" y="20967"/>
                    </a:cubicBezTo>
                    <a:cubicBezTo>
                      <a:pt x="13499" y="21256"/>
                      <a:pt x="13702" y="21600"/>
                      <a:pt x="14242" y="21490"/>
                    </a:cubicBezTo>
                    <a:cubicBezTo>
                      <a:pt x="18637" y="19974"/>
                      <a:pt x="21597" y="15765"/>
                      <a:pt x="21598" y="11028"/>
                    </a:cubicBezTo>
                    <a:cubicBezTo>
                      <a:pt x="21598" y="4935"/>
                      <a:pt x="16766" y="0"/>
                      <a:pt x="107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0" name="成组">
              <a:extLst>
                <a:ext uri="{FF2B5EF4-FFF2-40B4-BE49-F238E27FC236}">
                  <a16:creationId xmlns:a16="http://schemas.microsoft.com/office/drawing/2014/main" id="{721759B4-837E-5FA0-ABA0-54C4D778710F}"/>
                </a:ext>
              </a:extLst>
            </p:cNvPr>
            <p:cNvGrpSpPr/>
            <p:nvPr/>
          </p:nvGrpSpPr>
          <p:grpSpPr>
            <a:xfrm>
              <a:off x="350193" y="6305570"/>
              <a:ext cx="457201" cy="457201"/>
              <a:chOff x="0" y="0"/>
              <a:chExt cx="457200" cy="457200"/>
            </a:xfrm>
          </p:grpSpPr>
          <p:sp>
            <p:nvSpPr>
              <p:cNvPr id="11" name="任意形状 801">
                <a:extLst>
                  <a:ext uri="{FF2B5EF4-FFF2-40B4-BE49-F238E27FC236}">
                    <a16:creationId xmlns:a16="http://schemas.microsoft.com/office/drawing/2014/main" id="{F4415019-690B-5D95-BEED-01E5708E2FDD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2" name="任意形状 802">
                <a:extLst>
                  <a:ext uri="{FF2B5EF4-FFF2-40B4-BE49-F238E27FC236}">
                    <a16:creationId xmlns:a16="http://schemas.microsoft.com/office/drawing/2014/main" id="{1F9CF1B2-0C46-3E2D-786C-C14156E2BA83}"/>
                  </a:ext>
                </a:extLst>
              </p:cNvPr>
              <p:cNvSpPr/>
              <p:nvPr/>
            </p:nvSpPr>
            <p:spPr>
              <a:xfrm>
                <a:off x="56005" y="57130"/>
                <a:ext cx="363095" cy="3429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599" extrusionOk="0">
                    <a:moveTo>
                      <a:pt x="4533" y="2401"/>
                    </a:moveTo>
                    <a:cubicBezTo>
                      <a:pt x="4532" y="3726"/>
                      <a:pt x="3517" y="4800"/>
                      <a:pt x="2265" y="4799"/>
                    </a:cubicBezTo>
                    <a:cubicBezTo>
                      <a:pt x="1013" y="4799"/>
                      <a:pt x="-1" y="3724"/>
                      <a:pt x="0" y="2398"/>
                    </a:cubicBezTo>
                    <a:cubicBezTo>
                      <a:pt x="0" y="1073"/>
                      <a:pt x="1016" y="-1"/>
                      <a:pt x="2267" y="0"/>
                    </a:cubicBezTo>
                    <a:cubicBezTo>
                      <a:pt x="3519" y="0"/>
                      <a:pt x="4533" y="1075"/>
                      <a:pt x="4533" y="2401"/>
                    </a:cubicBezTo>
                    <a:close/>
                    <a:moveTo>
                      <a:pt x="4601" y="6576"/>
                    </a:moveTo>
                    <a:lnTo>
                      <a:pt x="68" y="6576"/>
                    </a:lnTo>
                    <a:lnTo>
                      <a:pt x="68" y="21599"/>
                    </a:lnTo>
                    <a:lnTo>
                      <a:pt x="4601" y="21599"/>
                    </a:lnTo>
                    <a:lnTo>
                      <a:pt x="4601" y="6576"/>
                    </a:lnTo>
                    <a:close/>
                    <a:moveTo>
                      <a:pt x="11763" y="6576"/>
                    </a:moveTo>
                    <a:lnTo>
                      <a:pt x="7252" y="6576"/>
                    </a:lnTo>
                    <a:lnTo>
                      <a:pt x="7252" y="21599"/>
                    </a:lnTo>
                    <a:lnTo>
                      <a:pt x="11717" y="21599"/>
                    </a:lnTo>
                    <a:lnTo>
                      <a:pt x="11717" y="13716"/>
                    </a:lnTo>
                    <a:cubicBezTo>
                      <a:pt x="11717" y="9324"/>
                      <a:pt x="17123" y="8916"/>
                      <a:pt x="17123" y="13716"/>
                    </a:cubicBezTo>
                    <a:lnTo>
                      <a:pt x="17123" y="21599"/>
                    </a:lnTo>
                    <a:lnTo>
                      <a:pt x="21599" y="21599"/>
                    </a:lnTo>
                    <a:lnTo>
                      <a:pt x="21599" y="12084"/>
                    </a:lnTo>
                    <a:cubicBezTo>
                      <a:pt x="21599" y="4680"/>
                      <a:pt x="13598" y="4956"/>
                      <a:pt x="11717" y="8592"/>
                    </a:cubicBezTo>
                    <a:lnTo>
                      <a:pt x="11763" y="657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5" name="成组">
              <a:extLst>
                <a:ext uri="{FF2B5EF4-FFF2-40B4-BE49-F238E27FC236}">
                  <a16:creationId xmlns:a16="http://schemas.microsoft.com/office/drawing/2014/main" id="{3390CC4B-1E78-5528-C82B-BB799B7FA92C}"/>
                </a:ext>
              </a:extLst>
            </p:cNvPr>
            <p:cNvGrpSpPr/>
            <p:nvPr/>
          </p:nvGrpSpPr>
          <p:grpSpPr>
            <a:xfrm>
              <a:off x="350193" y="5155663"/>
              <a:ext cx="457201" cy="457200"/>
              <a:chOff x="0" y="0"/>
              <a:chExt cx="457200" cy="457200"/>
            </a:xfrm>
          </p:grpSpPr>
          <p:sp>
            <p:nvSpPr>
              <p:cNvPr id="16" name="任意形状 803">
                <a:extLst>
                  <a:ext uri="{FF2B5EF4-FFF2-40B4-BE49-F238E27FC236}">
                    <a16:creationId xmlns:a16="http://schemas.microsoft.com/office/drawing/2014/main" id="{63441B1B-45A9-6238-076A-122991B56A4B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7" name="任意形状 804">
                <a:extLst>
                  <a:ext uri="{FF2B5EF4-FFF2-40B4-BE49-F238E27FC236}">
                    <a16:creationId xmlns:a16="http://schemas.microsoft.com/office/drawing/2014/main" id="{41F7182A-BA09-DFC7-2436-A1F2C0379967}"/>
                  </a:ext>
                </a:extLst>
              </p:cNvPr>
              <p:cNvSpPr/>
              <p:nvPr/>
            </p:nvSpPr>
            <p:spPr>
              <a:xfrm>
                <a:off x="38099" y="38099"/>
                <a:ext cx="381002" cy="381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97" extrusionOk="0">
                    <a:moveTo>
                      <a:pt x="19440" y="10798"/>
                    </a:moveTo>
                    <a:cubicBezTo>
                      <a:pt x="19439" y="6027"/>
                      <a:pt x="15571" y="2160"/>
                      <a:pt x="10799" y="2161"/>
                    </a:cubicBezTo>
                    <a:cubicBezTo>
                      <a:pt x="6027" y="2161"/>
                      <a:pt x="2159" y="6029"/>
                      <a:pt x="2160" y="10800"/>
                    </a:cubicBezTo>
                    <a:cubicBezTo>
                      <a:pt x="2161" y="15571"/>
                      <a:pt x="6029" y="19438"/>
                      <a:pt x="10801" y="19438"/>
                    </a:cubicBezTo>
                    <a:cubicBezTo>
                      <a:pt x="12506" y="19438"/>
                      <a:pt x="14174" y="18933"/>
                      <a:pt x="15593" y="17987"/>
                    </a:cubicBezTo>
                    <a:lnTo>
                      <a:pt x="16792" y="19784"/>
                    </a:lnTo>
                    <a:cubicBezTo>
                      <a:pt x="15019" y="20969"/>
                      <a:pt x="12933" y="21600"/>
                      <a:pt x="10800" y="21597"/>
                    </a:cubicBezTo>
                    <a:cubicBezTo>
                      <a:pt x="4835" y="21597"/>
                      <a:pt x="0" y="16762"/>
                      <a:pt x="0" y="10798"/>
                    </a:cubicBezTo>
                    <a:cubicBezTo>
                      <a:pt x="0" y="4834"/>
                      <a:pt x="4835" y="0"/>
                      <a:pt x="10800" y="0"/>
                    </a:cubicBezTo>
                    <a:cubicBezTo>
                      <a:pt x="16765" y="0"/>
                      <a:pt x="21600" y="4834"/>
                      <a:pt x="21600" y="10798"/>
                    </a:cubicBezTo>
                    <a:lnTo>
                      <a:pt x="21600" y="12418"/>
                    </a:lnTo>
                    <a:cubicBezTo>
                      <a:pt x="21600" y="14505"/>
                      <a:pt x="19908" y="16198"/>
                      <a:pt x="17820" y="16198"/>
                    </a:cubicBezTo>
                    <a:cubicBezTo>
                      <a:pt x="16567" y="16198"/>
                      <a:pt x="15396" y="15578"/>
                      <a:pt x="14692" y="14541"/>
                    </a:cubicBezTo>
                    <a:cubicBezTo>
                      <a:pt x="12625" y="16690"/>
                      <a:pt x="9206" y="16757"/>
                      <a:pt x="7057" y="14690"/>
                    </a:cubicBezTo>
                    <a:cubicBezTo>
                      <a:pt x="4907" y="12623"/>
                      <a:pt x="4841" y="9205"/>
                      <a:pt x="6908" y="7056"/>
                    </a:cubicBezTo>
                    <a:cubicBezTo>
                      <a:pt x="8798" y="5090"/>
                      <a:pt x="11858" y="4843"/>
                      <a:pt x="14040" y="6479"/>
                    </a:cubicBezTo>
                    <a:lnTo>
                      <a:pt x="16200" y="6479"/>
                    </a:lnTo>
                    <a:lnTo>
                      <a:pt x="16200" y="12418"/>
                    </a:lnTo>
                    <a:cubicBezTo>
                      <a:pt x="16200" y="13313"/>
                      <a:pt x="16925" y="14038"/>
                      <a:pt x="17820" y="14038"/>
                    </a:cubicBezTo>
                    <a:cubicBezTo>
                      <a:pt x="18714" y="14038"/>
                      <a:pt x="19440" y="13313"/>
                      <a:pt x="19440" y="12418"/>
                    </a:cubicBezTo>
                    <a:lnTo>
                      <a:pt x="19440" y="10798"/>
                    </a:lnTo>
                    <a:close/>
                    <a:moveTo>
                      <a:pt x="10800" y="7559"/>
                    </a:moveTo>
                    <a:cubicBezTo>
                      <a:pt x="9010" y="7559"/>
                      <a:pt x="7560" y="9009"/>
                      <a:pt x="7560" y="10798"/>
                    </a:cubicBezTo>
                    <a:cubicBezTo>
                      <a:pt x="7560" y="12587"/>
                      <a:pt x="9010" y="14038"/>
                      <a:pt x="10800" y="14038"/>
                    </a:cubicBezTo>
                    <a:cubicBezTo>
                      <a:pt x="12589" y="14038"/>
                      <a:pt x="14040" y="12587"/>
                      <a:pt x="14040" y="10798"/>
                    </a:cubicBezTo>
                    <a:cubicBezTo>
                      <a:pt x="14040" y="9009"/>
                      <a:pt x="12589" y="7559"/>
                      <a:pt x="10800" y="755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8" name="成组">
              <a:extLst>
                <a:ext uri="{FF2B5EF4-FFF2-40B4-BE49-F238E27FC236}">
                  <a16:creationId xmlns:a16="http://schemas.microsoft.com/office/drawing/2014/main" id="{1C9504BD-C8CA-7B74-DCD5-50363452D474}"/>
                </a:ext>
              </a:extLst>
            </p:cNvPr>
            <p:cNvGrpSpPr/>
            <p:nvPr/>
          </p:nvGrpSpPr>
          <p:grpSpPr>
            <a:xfrm>
              <a:off x="350193" y="4580709"/>
              <a:ext cx="457201" cy="457201"/>
              <a:chOff x="0" y="0"/>
              <a:chExt cx="457200" cy="457200"/>
            </a:xfrm>
          </p:grpSpPr>
          <p:sp>
            <p:nvSpPr>
              <p:cNvPr id="19" name="任意形状 968">
                <a:extLst>
                  <a:ext uri="{FF2B5EF4-FFF2-40B4-BE49-F238E27FC236}">
                    <a16:creationId xmlns:a16="http://schemas.microsoft.com/office/drawing/2014/main" id="{64DCB114-5187-AFEF-A0A0-B4E2CA2A09E7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20" name="任意形状 969">
                <a:extLst>
                  <a:ext uri="{FF2B5EF4-FFF2-40B4-BE49-F238E27FC236}">
                    <a16:creationId xmlns:a16="http://schemas.microsoft.com/office/drawing/2014/main" id="{0D8ADD15-C582-98C7-D871-E0519A91AD2F}"/>
                  </a:ext>
                </a:extLst>
              </p:cNvPr>
              <p:cNvSpPr/>
              <p:nvPr/>
            </p:nvSpPr>
            <p:spPr>
              <a:xfrm>
                <a:off x="41350" y="41369"/>
                <a:ext cx="374499" cy="374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96" h="20196" extrusionOk="0">
                    <a:moveTo>
                      <a:pt x="11187" y="6101"/>
                    </a:moveTo>
                    <a:lnTo>
                      <a:pt x="12641" y="7555"/>
                    </a:lnTo>
                    <a:cubicBezTo>
                      <a:pt x="15449" y="10364"/>
                      <a:pt x="15449" y="14917"/>
                      <a:pt x="12641" y="17726"/>
                    </a:cubicBezTo>
                    <a:cubicBezTo>
                      <a:pt x="12641" y="17726"/>
                      <a:pt x="12641" y="17726"/>
                      <a:pt x="12641" y="17727"/>
                    </a:cubicBezTo>
                    <a:lnTo>
                      <a:pt x="12277" y="18089"/>
                    </a:lnTo>
                    <a:cubicBezTo>
                      <a:pt x="9469" y="20898"/>
                      <a:pt x="4915" y="20898"/>
                      <a:pt x="2107" y="18089"/>
                    </a:cubicBezTo>
                    <a:cubicBezTo>
                      <a:pt x="-702" y="15280"/>
                      <a:pt x="-702" y="10727"/>
                      <a:pt x="2107" y="7918"/>
                    </a:cubicBezTo>
                    <a:lnTo>
                      <a:pt x="3560" y="9372"/>
                    </a:lnTo>
                    <a:cubicBezTo>
                      <a:pt x="1545" y="11369"/>
                      <a:pt x="1531" y="14622"/>
                      <a:pt x="3528" y="16636"/>
                    </a:cubicBezTo>
                    <a:cubicBezTo>
                      <a:pt x="5526" y="18651"/>
                      <a:pt x="8778" y="18666"/>
                      <a:pt x="10793" y="16668"/>
                    </a:cubicBezTo>
                    <a:cubicBezTo>
                      <a:pt x="10803" y="16658"/>
                      <a:pt x="10814" y="16647"/>
                      <a:pt x="10824" y="16636"/>
                    </a:cubicBezTo>
                    <a:lnTo>
                      <a:pt x="11188" y="16273"/>
                    </a:lnTo>
                    <a:cubicBezTo>
                      <a:pt x="13193" y="14267"/>
                      <a:pt x="13193" y="11015"/>
                      <a:pt x="11188" y="9009"/>
                    </a:cubicBezTo>
                    <a:lnTo>
                      <a:pt x="9734" y="7555"/>
                    </a:lnTo>
                    <a:lnTo>
                      <a:pt x="11188" y="6102"/>
                    </a:lnTo>
                    <a:close/>
                    <a:moveTo>
                      <a:pt x="18088" y="12277"/>
                    </a:moveTo>
                    <a:lnTo>
                      <a:pt x="16636" y="10824"/>
                    </a:lnTo>
                    <a:cubicBezTo>
                      <a:pt x="18651" y="8827"/>
                      <a:pt x="18665" y="5574"/>
                      <a:pt x="16668" y="3560"/>
                    </a:cubicBezTo>
                    <a:cubicBezTo>
                      <a:pt x="14671" y="1545"/>
                      <a:pt x="11418" y="1530"/>
                      <a:pt x="9403" y="3528"/>
                    </a:cubicBezTo>
                    <a:cubicBezTo>
                      <a:pt x="9393" y="3538"/>
                      <a:pt x="9382" y="3549"/>
                      <a:pt x="9372" y="3560"/>
                    </a:cubicBezTo>
                    <a:lnTo>
                      <a:pt x="9008" y="3923"/>
                    </a:lnTo>
                    <a:cubicBezTo>
                      <a:pt x="7003" y="5929"/>
                      <a:pt x="7003" y="9181"/>
                      <a:pt x="9008" y="11187"/>
                    </a:cubicBezTo>
                    <a:lnTo>
                      <a:pt x="10462" y="12641"/>
                    </a:lnTo>
                    <a:lnTo>
                      <a:pt x="9008" y="14094"/>
                    </a:lnTo>
                    <a:lnTo>
                      <a:pt x="7555" y="12641"/>
                    </a:lnTo>
                    <a:cubicBezTo>
                      <a:pt x="4747" y="9832"/>
                      <a:pt x="4747" y="5279"/>
                      <a:pt x="7555" y="2470"/>
                    </a:cubicBezTo>
                    <a:cubicBezTo>
                      <a:pt x="7555" y="2470"/>
                      <a:pt x="7555" y="2470"/>
                      <a:pt x="7555" y="2469"/>
                    </a:cubicBezTo>
                    <a:lnTo>
                      <a:pt x="7919" y="2107"/>
                    </a:lnTo>
                    <a:cubicBezTo>
                      <a:pt x="10728" y="-702"/>
                      <a:pt x="15281" y="-702"/>
                      <a:pt x="18090" y="2107"/>
                    </a:cubicBezTo>
                    <a:cubicBezTo>
                      <a:pt x="20898" y="4916"/>
                      <a:pt x="20898" y="9469"/>
                      <a:pt x="18090" y="1227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97CF18-EA90-28CA-B850-897F186E5132}"/>
                </a:ext>
              </a:extLst>
            </p:cNvPr>
            <p:cNvSpPr txBox="1"/>
            <p:nvPr/>
          </p:nvSpPr>
          <p:spPr>
            <a:xfrm>
              <a:off x="845492" y="4635033"/>
              <a:ext cx="1858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WWW.GIRAL.DO</a:t>
              </a:r>
            </a:p>
          </p:txBody>
        </p:sp>
      </p:grpSp>
      <p:pic>
        <p:nvPicPr>
          <p:cNvPr id="23" name="Picture 22" descr="A picture containing indoor, person, wall&#10;&#10;Description automatically generated">
            <a:extLst>
              <a:ext uri="{FF2B5EF4-FFF2-40B4-BE49-F238E27FC236}">
                <a16:creationId xmlns:a16="http://schemas.microsoft.com/office/drawing/2014/main" id="{8235401A-7774-36BA-BA5C-B05AECD0B37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4000"/>
          </a:blip>
          <a:stretch>
            <a:fillRect/>
          </a:stretch>
        </p:blipFill>
        <p:spPr>
          <a:xfrm>
            <a:off x="100539" y="152378"/>
            <a:ext cx="1542910" cy="1542910"/>
          </a:xfrm>
          <a:prstGeom prst="ellipse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FD4693B-E568-69BA-FEFC-CC8ED9B5D261}"/>
              </a:ext>
            </a:extLst>
          </p:cNvPr>
          <p:cNvSpPr txBox="1"/>
          <p:nvPr/>
        </p:nvSpPr>
        <p:spPr>
          <a:xfrm>
            <a:off x="4049733" y="2951946"/>
            <a:ext cx="409253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sz="2800" b="1" dirty="0">
                <a:latin typeface="BitstreamVeraSansMono Nerd Font" panose="020B0609030804020204" pitchFamily="49" charset="0"/>
              </a:rPr>
              <a:t>THANK YOU. </a:t>
            </a:r>
          </a:p>
          <a:p>
            <a:pPr algn="ctr"/>
            <a:r>
              <a:rPr lang="en-NL" sz="2800" b="1" dirty="0">
                <a:latin typeface="BitstreamVeraSansMono Nerd Font" panose="020B0609030804020204" pitchFamily="49" charset="0"/>
              </a:rPr>
              <a:t>QUESTIONS? DOUBTS?</a:t>
            </a:r>
          </a:p>
        </p:txBody>
      </p:sp>
    </p:spTree>
    <p:extLst>
      <p:ext uri="{BB962C8B-B14F-4D97-AF65-F5344CB8AC3E}">
        <p14:creationId xmlns:p14="http://schemas.microsoft.com/office/powerpoint/2010/main" val="28834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" t="13104" r="71729" b="2642"/>
          <a:stretch/>
        </p:blipFill>
        <p:spPr bwMode="auto">
          <a:xfrm>
            <a:off x="849086" y="1282"/>
            <a:ext cx="2596243" cy="685671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NM">
            <a:extLst>
              <a:ext uri="{FF2B5EF4-FFF2-40B4-BE49-F238E27FC236}">
                <a16:creationId xmlns:a16="http://schemas.microsoft.com/office/drawing/2014/main" id="{72C079C5-B533-4499-73BF-45BC05128267}"/>
              </a:ext>
            </a:extLst>
          </p:cNvPr>
          <p:cNvSpPr txBox="1"/>
          <p:nvPr/>
        </p:nvSpPr>
        <p:spPr>
          <a:xfrm>
            <a:off x="4016829" y="5437414"/>
            <a:ext cx="47679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JOSE DA SILVA</a:t>
            </a:r>
          </a:p>
        </p:txBody>
      </p:sp>
    </p:spTree>
    <p:extLst>
      <p:ext uri="{BB962C8B-B14F-4D97-AF65-F5344CB8AC3E}">
        <p14:creationId xmlns:p14="http://schemas.microsoft.com/office/powerpoint/2010/main" val="2394011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35" t="13073" r="25770" b="2673"/>
          <a:stretch/>
        </p:blipFill>
        <p:spPr bwMode="auto">
          <a:xfrm>
            <a:off x="6451745" y="-1282"/>
            <a:ext cx="2596243" cy="685671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NM">
            <a:extLst>
              <a:ext uri="{FF2B5EF4-FFF2-40B4-BE49-F238E27FC236}">
                <a16:creationId xmlns:a16="http://schemas.microsoft.com/office/drawing/2014/main" id="{5FABF41A-1012-E613-58F2-D2D41D86AA31}"/>
              </a:ext>
            </a:extLst>
          </p:cNvPr>
          <p:cNvSpPr txBox="1"/>
          <p:nvPr/>
        </p:nvSpPr>
        <p:spPr>
          <a:xfrm>
            <a:off x="1896837" y="5437414"/>
            <a:ext cx="47679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JOAO DA SILVA</a:t>
            </a:r>
          </a:p>
        </p:txBody>
      </p:sp>
    </p:spTree>
    <p:extLst>
      <p:ext uri="{BB962C8B-B14F-4D97-AF65-F5344CB8AC3E}">
        <p14:creationId xmlns:p14="http://schemas.microsoft.com/office/powerpoint/2010/main" val="3817587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71" t="13104" r="10634" b="2642"/>
          <a:stretch/>
        </p:blipFill>
        <p:spPr bwMode="auto">
          <a:xfrm>
            <a:off x="8296874" y="1282"/>
            <a:ext cx="2596243" cy="685671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!!NM">
            <a:extLst>
              <a:ext uri="{FF2B5EF4-FFF2-40B4-BE49-F238E27FC236}">
                <a16:creationId xmlns:a16="http://schemas.microsoft.com/office/drawing/2014/main" id="{82A82722-B332-E4D1-2440-34AE067153D4}"/>
              </a:ext>
            </a:extLst>
          </p:cNvPr>
          <p:cNvSpPr txBox="1"/>
          <p:nvPr/>
        </p:nvSpPr>
        <p:spPr>
          <a:xfrm>
            <a:off x="2968317" y="5437414"/>
            <a:ext cx="53285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CARLOS DA SILVA</a:t>
            </a:r>
          </a:p>
        </p:txBody>
      </p:sp>
    </p:spTree>
    <p:extLst>
      <p:ext uri="{BB962C8B-B14F-4D97-AF65-F5344CB8AC3E}">
        <p14:creationId xmlns:p14="http://schemas.microsoft.com/office/powerpoint/2010/main" val="3096062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-1504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2782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ree Athletes American Football photo and picture">
            <a:extLst>
              <a:ext uri="{FF2B5EF4-FFF2-40B4-BE49-F238E27FC236}">
                <a16:creationId xmlns:a16="http://schemas.microsoft.com/office/drawing/2014/main" id="{3294532D-47AA-60C6-D631-DF85B961E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012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76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0" y="0"/>
            <a:ext cx="42627618" cy="2397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521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8763474" y="-101600"/>
            <a:ext cx="42627618" cy="2397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05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33090587" y="0"/>
            <a:ext cx="48625388" cy="2734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599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19142917" y="-17719965"/>
            <a:ext cx="48625388" cy="2734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1949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713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Free Athletes American Football photo and picture">
            <a:extLst>
              <a:ext uri="{FF2B5EF4-FFF2-40B4-BE49-F238E27FC236}">
                <a16:creationId xmlns:a16="http://schemas.microsoft.com/office/drawing/2014/main" id="{FC2A6F33-F594-E3F6-BC75-031C5392C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64157" r="19734" b="6846"/>
          <a:stretch/>
        </p:blipFill>
        <p:spPr bwMode="auto">
          <a:xfrm>
            <a:off x="2402086" y="4156066"/>
            <a:ext cx="7382470" cy="2359819"/>
          </a:xfrm>
          <a:custGeom>
            <a:avLst/>
            <a:gdLst/>
            <a:ahLst/>
            <a:cxnLst/>
            <a:rect l="l" t="t" r="r" b="b"/>
            <a:pathLst>
              <a:path w="7382470" h="2359819">
                <a:moveTo>
                  <a:pt x="2857500" y="1643658"/>
                </a:moveTo>
                <a:lnTo>
                  <a:pt x="2728317" y="2003822"/>
                </a:lnTo>
                <a:lnTo>
                  <a:pt x="2989064" y="2003822"/>
                </a:lnTo>
                <a:close/>
                <a:moveTo>
                  <a:pt x="5067300" y="1604963"/>
                </a:moveTo>
                <a:lnTo>
                  <a:pt x="5067300" y="1844874"/>
                </a:lnTo>
                <a:lnTo>
                  <a:pt x="5225653" y="1844874"/>
                </a:lnTo>
                <a:cubicBezTo>
                  <a:pt x="5268119" y="1844874"/>
                  <a:pt x="5303837" y="1841203"/>
                  <a:pt x="5332809" y="1833860"/>
                </a:cubicBezTo>
                <a:cubicBezTo>
                  <a:pt x="5361781" y="1826518"/>
                  <a:pt x="5383907" y="1814017"/>
                  <a:pt x="5399187" y="1796356"/>
                </a:cubicBezTo>
                <a:cubicBezTo>
                  <a:pt x="5414466" y="1778695"/>
                  <a:pt x="5422106" y="1754386"/>
                  <a:pt x="5422106" y="1723430"/>
                </a:cubicBezTo>
                <a:cubicBezTo>
                  <a:pt x="5422106" y="1699221"/>
                  <a:pt x="5415954" y="1677889"/>
                  <a:pt x="5403652" y="1659434"/>
                </a:cubicBezTo>
                <a:cubicBezTo>
                  <a:pt x="5391348" y="1640979"/>
                  <a:pt x="5374282" y="1627188"/>
                  <a:pt x="5352455" y="1618060"/>
                </a:cubicBezTo>
                <a:cubicBezTo>
                  <a:pt x="5331817" y="1609328"/>
                  <a:pt x="5291138" y="1604963"/>
                  <a:pt x="5230416" y="1604963"/>
                </a:cubicBezTo>
                <a:close/>
                <a:moveTo>
                  <a:pt x="1172766" y="1604963"/>
                </a:moveTo>
                <a:lnTo>
                  <a:pt x="1172766" y="1871663"/>
                </a:lnTo>
                <a:lnTo>
                  <a:pt x="1291828" y="1871663"/>
                </a:lnTo>
                <a:cubicBezTo>
                  <a:pt x="1333500" y="1871663"/>
                  <a:pt x="1368326" y="1867297"/>
                  <a:pt x="1396306" y="1858566"/>
                </a:cubicBezTo>
                <a:cubicBezTo>
                  <a:pt x="1424285" y="1849835"/>
                  <a:pt x="1445618" y="1835547"/>
                  <a:pt x="1460302" y="1815703"/>
                </a:cubicBezTo>
                <a:cubicBezTo>
                  <a:pt x="1474986" y="1795860"/>
                  <a:pt x="1482329" y="1769864"/>
                  <a:pt x="1482329" y="1737717"/>
                </a:cubicBezTo>
                <a:cubicBezTo>
                  <a:pt x="1482329" y="1699221"/>
                  <a:pt x="1471017" y="1667868"/>
                  <a:pt x="1448396" y="1643658"/>
                </a:cubicBezTo>
                <a:cubicBezTo>
                  <a:pt x="1422996" y="1617861"/>
                  <a:pt x="1370806" y="1604963"/>
                  <a:pt x="1291828" y="1604963"/>
                </a:cubicBezTo>
                <a:close/>
                <a:moveTo>
                  <a:pt x="4998839" y="1472208"/>
                </a:moveTo>
                <a:lnTo>
                  <a:pt x="5286375" y="1472208"/>
                </a:lnTo>
                <a:cubicBezTo>
                  <a:pt x="5326062" y="1472208"/>
                  <a:pt x="5359995" y="1473895"/>
                  <a:pt x="5388173" y="1477268"/>
                </a:cubicBezTo>
                <a:cubicBezTo>
                  <a:pt x="5416351" y="1480642"/>
                  <a:pt x="5441752" y="1487488"/>
                  <a:pt x="5464373" y="1497807"/>
                </a:cubicBezTo>
                <a:cubicBezTo>
                  <a:pt x="5491758" y="1509316"/>
                  <a:pt x="5515967" y="1525786"/>
                  <a:pt x="5537002" y="1547217"/>
                </a:cubicBezTo>
                <a:cubicBezTo>
                  <a:pt x="5558036" y="1568649"/>
                  <a:pt x="5574010" y="1593553"/>
                  <a:pt x="5584924" y="1621929"/>
                </a:cubicBezTo>
                <a:cubicBezTo>
                  <a:pt x="5595838" y="1650306"/>
                  <a:pt x="5601295" y="1680369"/>
                  <a:pt x="5601295" y="1712119"/>
                </a:cubicBezTo>
                <a:cubicBezTo>
                  <a:pt x="5601295" y="1777207"/>
                  <a:pt x="5582939" y="1829197"/>
                  <a:pt x="5546229" y="1868091"/>
                </a:cubicBezTo>
                <a:cubicBezTo>
                  <a:pt x="5509518" y="1906985"/>
                  <a:pt x="5453856" y="1934567"/>
                  <a:pt x="5379244" y="1950839"/>
                </a:cubicBezTo>
                <a:cubicBezTo>
                  <a:pt x="5410597" y="1967508"/>
                  <a:pt x="5440560" y="1992114"/>
                  <a:pt x="5469136" y="2024658"/>
                </a:cubicBezTo>
                <a:cubicBezTo>
                  <a:pt x="5497710" y="2057202"/>
                  <a:pt x="5523210" y="2091829"/>
                  <a:pt x="5545634" y="2128540"/>
                </a:cubicBezTo>
                <a:cubicBezTo>
                  <a:pt x="5568057" y="2165251"/>
                  <a:pt x="5585520" y="2198390"/>
                  <a:pt x="5598021" y="2227957"/>
                </a:cubicBezTo>
                <a:cubicBezTo>
                  <a:pt x="5610523" y="2257524"/>
                  <a:pt x="5616773" y="2277864"/>
                  <a:pt x="5616773" y="2288977"/>
                </a:cubicBezTo>
                <a:cubicBezTo>
                  <a:pt x="5616773" y="2300486"/>
                  <a:pt x="5613102" y="2311896"/>
                  <a:pt x="5605760" y="2323207"/>
                </a:cubicBezTo>
                <a:cubicBezTo>
                  <a:pt x="5598418" y="2334518"/>
                  <a:pt x="5588397" y="2343448"/>
                  <a:pt x="5575697" y="2349996"/>
                </a:cubicBezTo>
                <a:cubicBezTo>
                  <a:pt x="5562997" y="2356545"/>
                  <a:pt x="5548312" y="2359819"/>
                  <a:pt x="5531644" y="2359819"/>
                </a:cubicBezTo>
                <a:cubicBezTo>
                  <a:pt x="5511800" y="2359819"/>
                  <a:pt x="5495131" y="2355156"/>
                  <a:pt x="5481638" y="2345829"/>
                </a:cubicBezTo>
                <a:cubicBezTo>
                  <a:pt x="5468144" y="2336503"/>
                  <a:pt x="5456535" y="2324695"/>
                  <a:pt x="5446812" y="2310408"/>
                </a:cubicBezTo>
                <a:cubicBezTo>
                  <a:pt x="5437088" y="2296120"/>
                  <a:pt x="5423892" y="2275086"/>
                  <a:pt x="5407223" y="2247305"/>
                </a:cubicBezTo>
                <a:lnTo>
                  <a:pt x="5336381" y="2129433"/>
                </a:lnTo>
                <a:cubicBezTo>
                  <a:pt x="5310981" y="2086174"/>
                  <a:pt x="5288260" y="2053233"/>
                  <a:pt x="5268218" y="2030611"/>
                </a:cubicBezTo>
                <a:cubicBezTo>
                  <a:pt x="5248176" y="2007989"/>
                  <a:pt x="5227836" y="1992511"/>
                  <a:pt x="5207198" y="1984177"/>
                </a:cubicBezTo>
                <a:cubicBezTo>
                  <a:pt x="5186561" y="1975842"/>
                  <a:pt x="5160565" y="1971675"/>
                  <a:pt x="5129213" y="1971675"/>
                </a:cubicBezTo>
                <a:lnTo>
                  <a:pt x="5067300" y="1971675"/>
                </a:lnTo>
                <a:lnTo>
                  <a:pt x="5067300" y="2252067"/>
                </a:lnTo>
                <a:cubicBezTo>
                  <a:pt x="5067299" y="2288977"/>
                  <a:pt x="5059164" y="2316163"/>
                  <a:pt x="5042892" y="2333625"/>
                </a:cubicBezTo>
                <a:cubicBezTo>
                  <a:pt x="5026620" y="2351088"/>
                  <a:pt x="5005388" y="2359819"/>
                  <a:pt x="4979194" y="2359819"/>
                </a:cubicBezTo>
                <a:cubicBezTo>
                  <a:pt x="4951015" y="2359819"/>
                  <a:pt x="4929187" y="2350691"/>
                  <a:pt x="4913709" y="2332434"/>
                </a:cubicBezTo>
                <a:cubicBezTo>
                  <a:pt x="4898231" y="2314178"/>
                  <a:pt x="4890492" y="2287389"/>
                  <a:pt x="4890492" y="2252067"/>
                </a:cubicBezTo>
                <a:lnTo>
                  <a:pt x="4890492" y="1580555"/>
                </a:lnTo>
                <a:cubicBezTo>
                  <a:pt x="4890492" y="1542455"/>
                  <a:pt x="4899025" y="1514872"/>
                  <a:pt x="4916091" y="1497807"/>
                </a:cubicBezTo>
                <a:cubicBezTo>
                  <a:pt x="4933156" y="1480741"/>
                  <a:pt x="4960739" y="1472208"/>
                  <a:pt x="4998839" y="1472208"/>
                </a:cubicBezTo>
                <a:close/>
                <a:moveTo>
                  <a:pt x="4190405" y="1472208"/>
                </a:moveTo>
                <a:lnTo>
                  <a:pt x="4657130" y="1472208"/>
                </a:lnTo>
                <a:cubicBezTo>
                  <a:pt x="4685308" y="1472208"/>
                  <a:pt x="4706242" y="1478459"/>
                  <a:pt x="4719935" y="1490960"/>
                </a:cubicBezTo>
                <a:cubicBezTo>
                  <a:pt x="4733627" y="1503462"/>
                  <a:pt x="4740473" y="1519833"/>
                  <a:pt x="4740473" y="1540074"/>
                </a:cubicBezTo>
                <a:cubicBezTo>
                  <a:pt x="4740473" y="1560711"/>
                  <a:pt x="4733627" y="1577281"/>
                  <a:pt x="4719935" y="1589782"/>
                </a:cubicBezTo>
                <a:cubicBezTo>
                  <a:pt x="4706242" y="1602284"/>
                  <a:pt x="4685308" y="1608535"/>
                  <a:pt x="4657130" y="1608535"/>
                </a:cubicBezTo>
                <a:lnTo>
                  <a:pt x="4258866" y="1608535"/>
                </a:lnTo>
                <a:lnTo>
                  <a:pt x="4258866" y="1822847"/>
                </a:lnTo>
                <a:lnTo>
                  <a:pt x="4625578" y="1822847"/>
                </a:lnTo>
                <a:cubicBezTo>
                  <a:pt x="4652565" y="1822847"/>
                  <a:pt x="4672707" y="1828899"/>
                  <a:pt x="4686002" y="1841004"/>
                </a:cubicBezTo>
                <a:cubicBezTo>
                  <a:pt x="4699297" y="1853109"/>
                  <a:pt x="4705945" y="1869083"/>
                  <a:pt x="4705945" y="1888927"/>
                </a:cubicBezTo>
                <a:cubicBezTo>
                  <a:pt x="4705945" y="1908770"/>
                  <a:pt x="4699397" y="1924943"/>
                  <a:pt x="4686300" y="1937445"/>
                </a:cubicBezTo>
                <a:cubicBezTo>
                  <a:pt x="4673203" y="1949946"/>
                  <a:pt x="4652963" y="1956197"/>
                  <a:pt x="4625578" y="1956197"/>
                </a:cubicBezTo>
                <a:lnTo>
                  <a:pt x="4258866" y="1956197"/>
                </a:lnTo>
                <a:lnTo>
                  <a:pt x="4258866" y="2204442"/>
                </a:lnTo>
                <a:lnTo>
                  <a:pt x="4670822" y="2204442"/>
                </a:lnTo>
                <a:cubicBezTo>
                  <a:pt x="4698603" y="2204442"/>
                  <a:pt x="4719538" y="2210892"/>
                  <a:pt x="4733627" y="2223790"/>
                </a:cubicBezTo>
                <a:cubicBezTo>
                  <a:pt x="4747716" y="2236689"/>
                  <a:pt x="4754760" y="2253853"/>
                  <a:pt x="4754761" y="2275284"/>
                </a:cubicBezTo>
                <a:cubicBezTo>
                  <a:pt x="4754760" y="2295922"/>
                  <a:pt x="4747716" y="2312690"/>
                  <a:pt x="4733627" y="2325588"/>
                </a:cubicBezTo>
                <a:cubicBezTo>
                  <a:pt x="4719538" y="2338487"/>
                  <a:pt x="4698603" y="2344936"/>
                  <a:pt x="4670822" y="2344936"/>
                </a:cubicBezTo>
                <a:lnTo>
                  <a:pt x="4190405" y="2344936"/>
                </a:lnTo>
                <a:cubicBezTo>
                  <a:pt x="4151908" y="2344936"/>
                  <a:pt x="4124226" y="2336403"/>
                  <a:pt x="4107359" y="2319338"/>
                </a:cubicBezTo>
                <a:cubicBezTo>
                  <a:pt x="4090491" y="2302272"/>
                  <a:pt x="4082058" y="2274689"/>
                  <a:pt x="4082058" y="2236589"/>
                </a:cubicBezTo>
                <a:lnTo>
                  <a:pt x="4082058" y="1580555"/>
                </a:lnTo>
                <a:cubicBezTo>
                  <a:pt x="4082058" y="1555155"/>
                  <a:pt x="4085828" y="1534418"/>
                  <a:pt x="4093369" y="1518345"/>
                </a:cubicBezTo>
                <a:cubicBezTo>
                  <a:pt x="4100909" y="1502271"/>
                  <a:pt x="4112716" y="1490564"/>
                  <a:pt x="4128790" y="1483221"/>
                </a:cubicBezTo>
                <a:cubicBezTo>
                  <a:pt x="4144863" y="1475879"/>
                  <a:pt x="4165402" y="1472208"/>
                  <a:pt x="4190405" y="1472208"/>
                </a:cubicBezTo>
                <a:close/>
                <a:moveTo>
                  <a:pt x="1107877" y="1472208"/>
                </a:moveTo>
                <a:lnTo>
                  <a:pt x="1334691" y="1472208"/>
                </a:lnTo>
                <a:cubicBezTo>
                  <a:pt x="1401763" y="1472208"/>
                  <a:pt x="1453357" y="1477368"/>
                  <a:pt x="1489472" y="1487686"/>
                </a:cubicBezTo>
                <a:cubicBezTo>
                  <a:pt x="1525191" y="1497608"/>
                  <a:pt x="1556048" y="1514078"/>
                  <a:pt x="1582043" y="1537097"/>
                </a:cubicBezTo>
                <a:cubicBezTo>
                  <a:pt x="1608038" y="1560116"/>
                  <a:pt x="1627783" y="1588294"/>
                  <a:pt x="1641277" y="1621632"/>
                </a:cubicBezTo>
                <a:cubicBezTo>
                  <a:pt x="1654770" y="1654969"/>
                  <a:pt x="1661517" y="1692474"/>
                  <a:pt x="1661517" y="1734146"/>
                </a:cubicBezTo>
                <a:cubicBezTo>
                  <a:pt x="1661517" y="1823045"/>
                  <a:pt x="1634133" y="1890415"/>
                  <a:pt x="1579364" y="1936254"/>
                </a:cubicBezTo>
                <a:cubicBezTo>
                  <a:pt x="1524595" y="1982093"/>
                  <a:pt x="1443038" y="2005013"/>
                  <a:pt x="1334691" y="2005013"/>
                </a:cubicBezTo>
                <a:lnTo>
                  <a:pt x="1172766" y="2005013"/>
                </a:lnTo>
                <a:lnTo>
                  <a:pt x="1172766" y="2252067"/>
                </a:lnTo>
                <a:cubicBezTo>
                  <a:pt x="1172766" y="2287389"/>
                  <a:pt x="1164431" y="2314178"/>
                  <a:pt x="1147762" y="2332434"/>
                </a:cubicBezTo>
                <a:cubicBezTo>
                  <a:pt x="1131094" y="2350691"/>
                  <a:pt x="1110059" y="2359819"/>
                  <a:pt x="1084660" y="2359819"/>
                </a:cubicBezTo>
                <a:cubicBezTo>
                  <a:pt x="1058069" y="2359819"/>
                  <a:pt x="1036638" y="2350790"/>
                  <a:pt x="1020366" y="2332732"/>
                </a:cubicBezTo>
                <a:cubicBezTo>
                  <a:pt x="1004094" y="2314674"/>
                  <a:pt x="995958" y="2288183"/>
                  <a:pt x="995958" y="2253258"/>
                </a:cubicBezTo>
                <a:lnTo>
                  <a:pt x="995958" y="1580555"/>
                </a:lnTo>
                <a:cubicBezTo>
                  <a:pt x="995958" y="1541661"/>
                  <a:pt x="1004888" y="1513880"/>
                  <a:pt x="1022747" y="1497211"/>
                </a:cubicBezTo>
                <a:cubicBezTo>
                  <a:pt x="1040607" y="1480542"/>
                  <a:pt x="1068983" y="1472208"/>
                  <a:pt x="1107877" y="1472208"/>
                </a:cubicBezTo>
                <a:close/>
                <a:moveTo>
                  <a:pt x="6082308" y="1457325"/>
                </a:moveTo>
                <a:cubicBezTo>
                  <a:pt x="6135886" y="1457325"/>
                  <a:pt x="6182221" y="1463973"/>
                  <a:pt x="6221313" y="1477268"/>
                </a:cubicBezTo>
                <a:cubicBezTo>
                  <a:pt x="6260405" y="1490564"/>
                  <a:pt x="6292849" y="1508224"/>
                  <a:pt x="6318647" y="1530251"/>
                </a:cubicBezTo>
                <a:cubicBezTo>
                  <a:pt x="6344443" y="1552278"/>
                  <a:pt x="6363295" y="1575396"/>
                  <a:pt x="6375201" y="1599605"/>
                </a:cubicBezTo>
                <a:cubicBezTo>
                  <a:pt x="6387108" y="1623814"/>
                  <a:pt x="6393061" y="1647428"/>
                  <a:pt x="6393061" y="1670447"/>
                </a:cubicBezTo>
                <a:cubicBezTo>
                  <a:pt x="6393061" y="1691481"/>
                  <a:pt x="6385619" y="1710432"/>
                  <a:pt x="6370736" y="1727299"/>
                </a:cubicBezTo>
                <a:cubicBezTo>
                  <a:pt x="6355854" y="1744167"/>
                  <a:pt x="6337300" y="1752600"/>
                  <a:pt x="6315075" y="1752600"/>
                </a:cubicBezTo>
                <a:cubicBezTo>
                  <a:pt x="6294834" y="1752600"/>
                  <a:pt x="6279455" y="1747540"/>
                  <a:pt x="6268938" y="1737420"/>
                </a:cubicBezTo>
                <a:cubicBezTo>
                  <a:pt x="6258421" y="1727299"/>
                  <a:pt x="6247010" y="1710730"/>
                  <a:pt x="6234708" y="1687711"/>
                </a:cubicBezTo>
                <a:cubicBezTo>
                  <a:pt x="6218832" y="1654771"/>
                  <a:pt x="6199782" y="1629073"/>
                  <a:pt x="6177558" y="1610618"/>
                </a:cubicBezTo>
                <a:cubicBezTo>
                  <a:pt x="6155332" y="1592164"/>
                  <a:pt x="6119613" y="1582936"/>
                  <a:pt x="6070401" y="1582936"/>
                </a:cubicBezTo>
                <a:cubicBezTo>
                  <a:pt x="6024761" y="1582936"/>
                  <a:pt x="5987951" y="1592957"/>
                  <a:pt x="5959971" y="1612999"/>
                </a:cubicBezTo>
                <a:cubicBezTo>
                  <a:pt x="5931991" y="1633042"/>
                  <a:pt x="5918002" y="1657152"/>
                  <a:pt x="5918002" y="1685330"/>
                </a:cubicBezTo>
                <a:cubicBezTo>
                  <a:pt x="5918002" y="1702792"/>
                  <a:pt x="5922764" y="1717874"/>
                  <a:pt x="5932289" y="1730574"/>
                </a:cubicBezTo>
                <a:cubicBezTo>
                  <a:pt x="5941814" y="1743274"/>
                  <a:pt x="5954911" y="1754188"/>
                  <a:pt x="5971580" y="1763316"/>
                </a:cubicBezTo>
                <a:cubicBezTo>
                  <a:pt x="5988248" y="1772444"/>
                  <a:pt x="6005115" y="1779588"/>
                  <a:pt x="6022181" y="1784747"/>
                </a:cubicBezTo>
                <a:cubicBezTo>
                  <a:pt x="6039246" y="1789907"/>
                  <a:pt x="6067425" y="1797447"/>
                  <a:pt x="6106715" y="1807369"/>
                </a:cubicBezTo>
                <a:cubicBezTo>
                  <a:pt x="6155928" y="1818878"/>
                  <a:pt x="6200477" y="1831578"/>
                  <a:pt x="6240363" y="1845469"/>
                </a:cubicBezTo>
                <a:cubicBezTo>
                  <a:pt x="6280249" y="1859360"/>
                  <a:pt x="6314182" y="1876227"/>
                  <a:pt x="6342161" y="1896071"/>
                </a:cubicBezTo>
                <a:cubicBezTo>
                  <a:pt x="6370141" y="1915914"/>
                  <a:pt x="6391969" y="1941017"/>
                  <a:pt x="6407646" y="1971378"/>
                </a:cubicBezTo>
                <a:cubicBezTo>
                  <a:pt x="6423322" y="2001738"/>
                  <a:pt x="6431161" y="2038946"/>
                  <a:pt x="6431161" y="2082999"/>
                </a:cubicBezTo>
                <a:cubicBezTo>
                  <a:pt x="6431161" y="2135783"/>
                  <a:pt x="6417567" y="2183210"/>
                  <a:pt x="6390382" y="2225278"/>
                </a:cubicBezTo>
                <a:cubicBezTo>
                  <a:pt x="6363196" y="2267347"/>
                  <a:pt x="6323409" y="2300288"/>
                  <a:pt x="6271022" y="2324100"/>
                </a:cubicBezTo>
                <a:cubicBezTo>
                  <a:pt x="6218634" y="2347913"/>
                  <a:pt x="6156523" y="2359819"/>
                  <a:pt x="6084689" y="2359819"/>
                </a:cubicBezTo>
                <a:cubicBezTo>
                  <a:pt x="5998567" y="2359819"/>
                  <a:pt x="5927527" y="2343547"/>
                  <a:pt x="5871567" y="2311003"/>
                </a:cubicBezTo>
                <a:cubicBezTo>
                  <a:pt x="5831880" y="2287588"/>
                  <a:pt x="5799633" y="2256334"/>
                  <a:pt x="5774829" y="2217241"/>
                </a:cubicBezTo>
                <a:cubicBezTo>
                  <a:pt x="5750024" y="2178149"/>
                  <a:pt x="5737622" y="2140149"/>
                  <a:pt x="5737622" y="2103239"/>
                </a:cubicBezTo>
                <a:cubicBezTo>
                  <a:pt x="5737622" y="2081808"/>
                  <a:pt x="5745063" y="2063453"/>
                  <a:pt x="5759946" y="2048173"/>
                </a:cubicBezTo>
                <a:cubicBezTo>
                  <a:pt x="5774829" y="2032893"/>
                  <a:pt x="5793780" y="2025253"/>
                  <a:pt x="5816798" y="2025253"/>
                </a:cubicBezTo>
                <a:cubicBezTo>
                  <a:pt x="5835451" y="2025253"/>
                  <a:pt x="5851227" y="2031206"/>
                  <a:pt x="5864126" y="2043113"/>
                </a:cubicBezTo>
                <a:cubicBezTo>
                  <a:pt x="5877024" y="2055019"/>
                  <a:pt x="5888037" y="2072680"/>
                  <a:pt x="5897166" y="2096095"/>
                </a:cubicBezTo>
                <a:cubicBezTo>
                  <a:pt x="5908278" y="2123877"/>
                  <a:pt x="5920283" y="2147094"/>
                  <a:pt x="5933182" y="2165747"/>
                </a:cubicBezTo>
                <a:cubicBezTo>
                  <a:pt x="5946080" y="2184400"/>
                  <a:pt x="5964237" y="2199779"/>
                  <a:pt x="5987653" y="2211884"/>
                </a:cubicBezTo>
                <a:cubicBezTo>
                  <a:pt x="6011068" y="2223988"/>
                  <a:pt x="6041826" y="2230041"/>
                  <a:pt x="6079926" y="2230041"/>
                </a:cubicBezTo>
                <a:cubicBezTo>
                  <a:pt x="6132314" y="2230041"/>
                  <a:pt x="6174879" y="2217837"/>
                  <a:pt x="6207621" y="2193429"/>
                </a:cubicBezTo>
                <a:cubicBezTo>
                  <a:pt x="6240363" y="2169021"/>
                  <a:pt x="6256734" y="2138561"/>
                  <a:pt x="6256734" y="2102049"/>
                </a:cubicBezTo>
                <a:cubicBezTo>
                  <a:pt x="6256734" y="2073077"/>
                  <a:pt x="6247903" y="2049562"/>
                  <a:pt x="6230243" y="2031504"/>
                </a:cubicBezTo>
                <a:cubicBezTo>
                  <a:pt x="6212582" y="2013446"/>
                  <a:pt x="6189761" y="1999655"/>
                  <a:pt x="6161782" y="1990130"/>
                </a:cubicBezTo>
                <a:cubicBezTo>
                  <a:pt x="6133802" y="1980605"/>
                  <a:pt x="6096396" y="1970485"/>
                  <a:pt x="6049565" y="1959769"/>
                </a:cubicBezTo>
                <a:cubicBezTo>
                  <a:pt x="5986859" y="1945085"/>
                  <a:pt x="5934373" y="1927920"/>
                  <a:pt x="5892105" y="1908274"/>
                </a:cubicBezTo>
                <a:cubicBezTo>
                  <a:pt x="5849838" y="1888629"/>
                  <a:pt x="5816302" y="1861840"/>
                  <a:pt x="5791498" y="1827907"/>
                </a:cubicBezTo>
                <a:cubicBezTo>
                  <a:pt x="5766693" y="1793974"/>
                  <a:pt x="5754291" y="1751807"/>
                  <a:pt x="5754291" y="1701403"/>
                </a:cubicBezTo>
                <a:cubicBezTo>
                  <a:pt x="5754291" y="1653381"/>
                  <a:pt x="5767388" y="1610718"/>
                  <a:pt x="5793581" y="1573411"/>
                </a:cubicBezTo>
                <a:cubicBezTo>
                  <a:pt x="5819775" y="1536105"/>
                  <a:pt x="5857676" y="1507431"/>
                  <a:pt x="5907286" y="1487389"/>
                </a:cubicBezTo>
                <a:cubicBezTo>
                  <a:pt x="5956895" y="1467346"/>
                  <a:pt x="6015236" y="1457325"/>
                  <a:pt x="6082308" y="1457325"/>
                </a:cubicBezTo>
                <a:close/>
                <a:moveTo>
                  <a:pt x="3331964" y="1457325"/>
                </a:moveTo>
                <a:cubicBezTo>
                  <a:pt x="3356173" y="1457325"/>
                  <a:pt x="3374529" y="1464171"/>
                  <a:pt x="3387030" y="1477864"/>
                </a:cubicBezTo>
                <a:cubicBezTo>
                  <a:pt x="3399532" y="1491556"/>
                  <a:pt x="3418284" y="1518841"/>
                  <a:pt x="3443288" y="1559719"/>
                </a:cubicBezTo>
                <a:lnTo>
                  <a:pt x="3606403" y="1824633"/>
                </a:lnTo>
                <a:lnTo>
                  <a:pt x="3771305" y="1559719"/>
                </a:lnTo>
                <a:cubicBezTo>
                  <a:pt x="3781226" y="1543447"/>
                  <a:pt x="3789561" y="1529755"/>
                  <a:pt x="3796308" y="1518642"/>
                </a:cubicBezTo>
                <a:cubicBezTo>
                  <a:pt x="3803055" y="1507530"/>
                  <a:pt x="3810496" y="1497112"/>
                  <a:pt x="3818632" y="1487389"/>
                </a:cubicBezTo>
                <a:cubicBezTo>
                  <a:pt x="3826768" y="1477665"/>
                  <a:pt x="3835797" y="1470224"/>
                  <a:pt x="3845719" y="1465064"/>
                </a:cubicBezTo>
                <a:cubicBezTo>
                  <a:pt x="3855640" y="1459905"/>
                  <a:pt x="3867745" y="1457325"/>
                  <a:pt x="3882033" y="1457325"/>
                </a:cubicBezTo>
                <a:cubicBezTo>
                  <a:pt x="3904258" y="1457325"/>
                  <a:pt x="3922812" y="1464568"/>
                  <a:pt x="3937695" y="1479054"/>
                </a:cubicBezTo>
                <a:cubicBezTo>
                  <a:pt x="3952577" y="1493540"/>
                  <a:pt x="3960019" y="1510308"/>
                  <a:pt x="3960019" y="1529358"/>
                </a:cubicBezTo>
                <a:cubicBezTo>
                  <a:pt x="3960019" y="1544836"/>
                  <a:pt x="3956248" y="1560314"/>
                  <a:pt x="3948708" y="1575792"/>
                </a:cubicBezTo>
                <a:cubicBezTo>
                  <a:pt x="3941167" y="1591271"/>
                  <a:pt x="3928268" y="1612702"/>
                  <a:pt x="3910013" y="1640086"/>
                </a:cubicBezTo>
                <a:lnTo>
                  <a:pt x="3691533" y="1975247"/>
                </a:lnTo>
                <a:lnTo>
                  <a:pt x="3691533" y="2252067"/>
                </a:lnTo>
                <a:cubicBezTo>
                  <a:pt x="3691533" y="2288183"/>
                  <a:pt x="3683198" y="2315170"/>
                  <a:pt x="3666530" y="2333030"/>
                </a:cubicBezTo>
                <a:cubicBezTo>
                  <a:pt x="3649861" y="2350889"/>
                  <a:pt x="3628628" y="2359819"/>
                  <a:pt x="3602831" y="2359819"/>
                </a:cubicBezTo>
                <a:cubicBezTo>
                  <a:pt x="3576638" y="2359819"/>
                  <a:pt x="3555405" y="2350989"/>
                  <a:pt x="3539133" y="2333327"/>
                </a:cubicBezTo>
                <a:cubicBezTo>
                  <a:pt x="3522861" y="2315667"/>
                  <a:pt x="3514725" y="2288580"/>
                  <a:pt x="3514725" y="2252067"/>
                </a:cubicBezTo>
                <a:lnTo>
                  <a:pt x="3514725" y="1975247"/>
                </a:lnTo>
                <a:lnTo>
                  <a:pt x="3301603" y="1644849"/>
                </a:lnTo>
                <a:cubicBezTo>
                  <a:pt x="3282950" y="1615083"/>
                  <a:pt x="3269754" y="1591866"/>
                  <a:pt x="3262015" y="1575197"/>
                </a:cubicBezTo>
                <a:cubicBezTo>
                  <a:pt x="3254276" y="1558528"/>
                  <a:pt x="3250406" y="1544043"/>
                  <a:pt x="3250406" y="1531739"/>
                </a:cubicBezTo>
                <a:cubicBezTo>
                  <a:pt x="3250406" y="1511499"/>
                  <a:pt x="3258245" y="1494036"/>
                  <a:pt x="3273921" y="1479352"/>
                </a:cubicBezTo>
                <a:cubicBezTo>
                  <a:pt x="3289597" y="1464667"/>
                  <a:pt x="3308945" y="1457325"/>
                  <a:pt x="3331964" y="1457325"/>
                </a:cubicBezTo>
                <a:close/>
                <a:moveTo>
                  <a:pt x="2858691" y="1457325"/>
                </a:moveTo>
                <a:cubicBezTo>
                  <a:pt x="2883297" y="1457325"/>
                  <a:pt x="2903835" y="1461989"/>
                  <a:pt x="2920305" y="1471315"/>
                </a:cubicBezTo>
                <a:cubicBezTo>
                  <a:pt x="2936776" y="1480642"/>
                  <a:pt x="2950072" y="1492647"/>
                  <a:pt x="2960192" y="1507332"/>
                </a:cubicBezTo>
                <a:cubicBezTo>
                  <a:pt x="2970312" y="1522016"/>
                  <a:pt x="2978844" y="1537792"/>
                  <a:pt x="2985790" y="1554659"/>
                </a:cubicBezTo>
                <a:cubicBezTo>
                  <a:pt x="2992735" y="1571526"/>
                  <a:pt x="3001566" y="1594049"/>
                  <a:pt x="3012281" y="1622227"/>
                </a:cubicBezTo>
                <a:lnTo>
                  <a:pt x="3240286" y="2185392"/>
                </a:lnTo>
                <a:cubicBezTo>
                  <a:pt x="3258145" y="2228255"/>
                  <a:pt x="3267075" y="2259410"/>
                  <a:pt x="3267075" y="2278856"/>
                </a:cubicBezTo>
                <a:cubicBezTo>
                  <a:pt x="3267075" y="2299097"/>
                  <a:pt x="3258641" y="2317651"/>
                  <a:pt x="3241775" y="2334518"/>
                </a:cubicBezTo>
                <a:cubicBezTo>
                  <a:pt x="3224907" y="2351385"/>
                  <a:pt x="3204567" y="2359819"/>
                  <a:pt x="3180755" y="2359819"/>
                </a:cubicBezTo>
                <a:cubicBezTo>
                  <a:pt x="3166864" y="2359819"/>
                  <a:pt x="3154958" y="2357338"/>
                  <a:pt x="3145036" y="2352377"/>
                </a:cubicBezTo>
                <a:cubicBezTo>
                  <a:pt x="3135114" y="2347417"/>
                  <a:pt x="3126780" y="2340670"/>
                  <a:pt x="3120033" y="2332137"/>
                </a:cubicBezTo>
                <a:cubicBezTo>
                  <a:pt x="3113286" y="2323604"/>
                  <a:pt x="3106043" y="2310507"/>
                  <a:pt x="3098304" y="2292846"/>
                </a:cubicBezTo>
                <a:cubicBezTo>
                  <a:pt x="3090565" y="2275185"/>
                  <a:pt x="3083917" y="2259608"/>
                  <a:pt x="3078361" y="2246114"/>
                </a:cubicBezTo>
                <a:lnTo>
                  <a:pt x="3036689" y="2136577"/>
                </a:lnTo>
                <a:lnTo>
                  <a:pt x="2681883" y="2136577"/>
                </a:lnTo>
                <a:lnTo>
                  <a:pt x="2640211" y="2248495"/>
                </a:lnTo>
                <a:cubicBezTo>
                  <a:pt x="2623939" y="2292152"/>
                  <a:pt x="2610048" y="2321620"/>
                  <a:pt x="2598539" y="2336899"/>
                </a:cubicBezTo>
                <a:cubicBezTo>
                  <a:pt x="2587030" y="2352179"/>
                  <a:pt x="2568178" y="2359819"/>
                  <a:pt x="2541984" y="2359819"/>
                </a:cubicBezTo>
                <a:cubicBezTo>
                  <a:pt x="2519760" y="2359819"/>
                  <a:pt x="2500114" y="2351683"/>
                  <a:pt x="2483048" y="2335411"/>
                </a:cubicBezTo>
                <a:cubicBezTo>
                  <a:pt x="2465983" y="2319139"/>
                  <a:pt x="2457451" y="2300685"/>
                  <a:pt x="2457451" y="2280047"/>
                </a:cubicBezTo>
                <a:cubicBezTo>
                  <a:pt x="2457451" y="2268141"/>
                  <a:pt x="2459434" y="2255838"/>
                  <a:pt x="2463403" y="2243138"/>
                </a:cubicBezTo>
                <a:cubicBezTo>
                  <a:pt x="2467372" y="2230438"/>
                  <a:pt x="2473920" y="2212777"/>
                  <a:pt x="2483048" y="2190155"/>
                </a:cubicBezTo>
                <a:lnTo>
                  <a:pt x="2706291" y="1623417"/>
                </a:lnTo>
                <a:cubicBezTo>
                  <a:pt x="2712640" y="1607146"/>
                  <a:pt x="2720281" y="1587599"/>
                  <a:pt x="2729210" y="1564779"/>
                </a:cubicBezTo>
                <a:cubicBezTo>
                  <a:pt x="2738140" y="1541959"/>
                  <a:pt x="2747665" y="1523008"/>
                  <a:pt x="2757785" y="1507927"/>
                </a:cubicBezTo>
                <a:cubicBezTo>
                  <a:pt x="2767905" y="1492846"/>
                  <a:pt x="2781201" y="1480642"/>
                  <a:pt x="2797671" y="1471315"/>
                </a:cubicBezTo>
                <a:cubicBezTo>
                  <a:pt x="2814142" y="1461989"/>
                  <a:pt x="2834481" y="1457325"/>
                  <a:pt x="2858691" y="1457325"/>
                </a:cubicBezTo>
                <a:close/>
                <a:moveTo>
                  <a:pt x="1889522" y="1457325"/>
                </a:moveTo>
                <a:cubicBezTo>
                  <a:pt x="1916113" y="1457325"/>
                  <a:pt x="1937643" y="1466156"/>
                  <a:pt x="1954113" y="1483817"/>
                </a:cubicBezTo>
                <a:cubicBezTo>
                  <a:pt x="1970584" y="1501478"/>
                  <a:pt x="1978819" y="1528366"/>
                  <a:pt x="1978819" y="1564482"/>
                </a:cubicBezTo>
                <a:lnTo>
                  <a:pt x="1978819" y="2199680"/>
                </a:lnTo>
                <a:lnTo>
                  <a:pt x="2337197" y="2199680"/>
                </a:lnTo>
                <a:cubicBezTo>
                  <a:pt x="2365772" y="2199680"/>
                  <a:pt x="2387699" y="2206625"/>
                  <a:pt x="2402979" y="2220516"/>
                </a:cubicBezTo>
                <a:cubicBezTo>
                  <a:pt x="2418259" y="2234406"/>
                  <a:pt x="2425899" y="2251869"/>
                  <a:pt x="2425899" y="2272903"/>
                </a:cubicBezTo>
                <a:cubicBezTo>
                  <a:pt x="2425899" y="2294334"/>
                  <a:pt x="2418358" y="2311698"/>
                  <a:pt x="2403277" y="2324993"/>
                </a:cubicBezTo>
                <a:cubicBezTo>
                  <a:pt x="2388195" y="2338288"/>
                  <a:pt x="2366169" y="2344936"/>
                  <a:pt x="2337197" y="2344936"/>
                </a:cubicBezTo>
                <a:lnTo>
                  <a:pt x="1910358" y="2344936"/>
                </a:lnTo>
                <a:cubicBezTo>
                  <a:pt x="1871861" y="2344936"/>
                  <a:pt x="1844179" y="2336403"/>
                  <a:pt x="1827312" y="2319338"/>
                </a:cubicBezTo>
                <a:cubicBezTo>
                  <a:pt x="1810444" y="2302272"/>
                  <a:pt x="1802011" y="2274689"/>
                  <a:pt x="1802011" y="2236589"/>
                </a:cubicBezTo>
                <a:lnTo>
                  <a:pt x="1802011" y="1564482"/>
                </a:lnTo>
                <a:cubicBezTo>
                  <a:pt x="1802011" y="1528763"/>
                  <a:pt x="1810048" y="1501974"/>
                  <a:pt x="1826121" y="1484114"/>
                </a:cubicBezTo>
                <a:cubicBezTo>
                  <a:pt x="1842195" y="1466255"/>
                  <a:pt x="1863328" y="1457325"/>
                  <a:pt x="1889522" y="1457325"/>
                </a:cubicBezTo>
                <a:close/>
                <a:moveTo>
                  <a:pt x="2219325" y="186333"/>
                </a:moveTo>
                <a:lnTo>
                  <a:pt x="2090142" y="546497"/>
                </a:lnTo>
                <a:lnTo>
                  <a:pt x="2350889" y="546497"/>
                </a:lnTo>
                <a:close/>
                <a:moveTo>
                  <a:pt x="400050" y="186333"/>
                </a:moveTo>
                <a:lnTo>
                  <a:pt x="270868" y="546497"/>
                </a:lnTo>
                <a:lnTo>
                  <a:pt x="531614" y="546497"/>
                </a:lnTo>
                <a:close/>
                <a:moveTo>
                  <a:pt x="6199584" y="140494"/>
                </a:moveTo>
                <a:cubicBezTo>
                  <a:pt x="6164262" y="140494"/>
                  <a:pt x="6131619" y="147142"/>
                  <a:pt x="6101655" y="160437"/>
                </a:cubicBezTo>
                <a:cubicBezTo>
                  <a:pt x="6071691" y="173732"/>
                  <a:pt x="6045894" y="193080"/>
                  <a:pt x="6024265" y="218480"/>
                </a:cubicBezTo>
                <a:cubicBezTo>
                  <a:pt x="6002635" y="243880"/>
                  <a:pt x="5985570" y="276325"/>
                  <a:pt x="5973068" y="315814"/>
                </a:cubicBezTo>
                <a:cubicBezTo>
                  <a:pt x="5960566" y="355303"/>
                  <a:pt x="5954316" y="399653"/>
                  <a:pt x="5954316" y="448866"/>
                </a:cubicBezTo>
                <a:cubicBezTo>
                  <a:pt x="5954316" y="498475"/>
                  <a:pt x="5960566" y="543322"/>
                  <a:pt x="5973068" y="583407"/>
                </a:cubicBezTo>
                <a:cubicBezTo>
                  <a:pt x="5985570" y="623491"/>
                  <a:pt x="6003230" y="656729"/>
                  <a:pt x="6026051" y="683121"/>
                </a:cubicBezTo>
                <a:cubicBezTo>
                  <a:pt x="6048871" y="709514"/>
                  <a:pt x="6075064" y="729258"/>
                  <a:pt x="6104632" y="742355"/>
                </a:cubicBezTo>
                <a:cubicBezTo>
                  <a:pt x="6134199" y="755452"/>
                  <a:pt x="6166643" y="762000"/>
                  <a:pt x="6201965" y="762000"/>
                </a:cubicBezTo>
                <a:cubicBezTo>
                  <a:pt x="6247209" y="762000"/>
                  <a:pt x="6288782" y="750689"/>
                  <a:pt x="6326683" y="728067"/>
                </a:cubicBezTo>
                <a:cubicBezTo>
                  <a:pt x="6364585" y="705446"/>
                  <a:pt x="6394747" y="670521"/>
                  <a:pt x="6417171" y="623292"/>
                </a:cubicBezTo>
                <a:cubicBezTo>
                  <a:pt x="6439594" y="576064"/>
                  <a:pt x="6450806" y="517922"/>
                  <a:pt x="6450806" y="448866"/>
                </a:cubicBezTo>
                <a:cubicBezTo>
                  <a:pt x="6450806" y="384969"/>
                  <a:pt x="6440487" y="329605"/>
                  <a:pt x="6419850" y="282774"/>
                </a:cubicBezTo>
                <a:cubicBezTo>
                  <a:pt x="6399212" y="235942"/>
                  <a:pt x="6369744" y="200521"/>
                  <a:pt x="6331446" y="176510"/>
                </a:cubicBezTo>
                <a:cubicBezTo>
                  <a:pt x="6293147" y="152500"/>
                  <a:pt x="6249193" y="140494"/>
                  <a:pt x="6199584" y="140494"/>
                </a:cubicBezTo>
                <a:close/>
                <a:moveTo>
                  <a:pt x="6882408" y="14883"/>
                </a:moveTo>
                <a:lnTo>
                  <a:pt x="7299126" y="14883"/>
                </a:lnTo>
                <a:cubicBezTo>
                  <a:pt x="7327304" y="14883"/>
                  <a:pt x="7348239" y="21134"/>
                  <a:pt x="7361931" y="33635"/>
                </a:cubicBezTo>
                <a:cubicBezTo>
                  <a:pt x="7375623" y="46137"/>
                  <a:pt x="7382470" y="62508"/>
                  <a:pt x="7382470" y="82749"/>
                </a:cubicBezTo>
                <a:cubicBezTo>
                  <a:pt x="7382470" y="103386"/>
                  <a:pt x="7375623" y="119956"/>
                  <a:pt x="7361931" y="132457"/>
                </a:cubicBezTo>
                <a:cubicBezTo>
                  <a:pt x="7348239" y="144959"/>
                  <a:pt x="7327304" y="151210"/>
                  <a:pt x="7299126" y="151210"/>
                </a:cubicBezTo>
                <a:lnTo>
                  <a:pt x="6950869" y="151210"/>
                </a:lnTo>
                <a:lnTo>
                  <a:pt x="6950869" y="374452"/>
                </a:lnTo>
                <a:lnTo>
                  <a:pt x="7241976" y="374452"/>
                </a:lnTo>
                <a:cubicBezTo>
                  <a:pt x="7268964" y="374452"/>
                  <a:pt x="7289105" y="380504"/>
                  <a:pt x="7302401" y="392609"/>
                </a:cubicBezTo>
                <a:cubicBezTo>
                  <a:pt x="7315696" y="404714"/>
                  <a:pt x="7322344" y="420886"/>
                  <a:pt x="7322344" y="441127"/>
                </a:cubicBezTo>
                <a:cubicBezTo>
                  <a:pt x="7322344" y="461367"/>
                  <a:pt x="7315596" y="477441"/>
                  <a:pt x="7302103" y="489347"/>
                </a:cubicBezTo>
                <a:cubicBezTo>
                  <a:pt x="7288609" y="501253"/>
                  <a:pt x="7268567" y="507207"/>
                  <a:pt x="7241976" y="507207"/>
                </a:cubicBezTo>
                <a:lnTo>
                  <a:pt x="6950869" y="507207"/>
                </a:lnTo>
                <a:lnTo>
                  <a:pt x="6950869" y="794742"/>
                </a:lnTo>
                <a:cubicBezTo>
                  <a:pt x="6950869" y="831255"/>
                  <a:pt x="6942633" y="858342"/>
                  <a:pt x="6926163" y="876003"/>
                </a:cubicBezTo>
                <a:cubicBezTo>
                  <a:pt x="6909693" y="893663"/>
                  <a:pt x="6888559" y="902494"/>
                  <a:pt x="6862762" y="902494"/>
                </a:cubicBezTo>
                <a:cubicBezTo>
                  <a:pt x="6836569" y="902494"/>
                  <a:pt x="6815236" y="893564"/>
                  <a:pt x="6798766" y="875705"/>
                </a:cubicBezTo>
                <a:cubicBezTo>
                  <a:pt x="6782296" y="857846"/>
                  <a:pt x="6774061" y="830858"/>
                  <a:pt x="6774061" y="794742"/>
                </a:cubicBezTo>
                <a:lnTo>
                  <a:pt x="6774061" y="123230"/>
                </a:lnTo>
                <a:cubicBezTo>
                  <a:pt x="6774061" y="97830"/>
                  <a:pt x="6777831" y="77093"/>
                  <a:pt x="6785372" y="61020"/>
                </a:cubicBezTo>
                <a:cubicBezTo>
                  <a:pt x="6792912" y="44946"/>
                  <a:pt x="6804719" y="33239"/>
                  <a:pt x="6820793" y="25896"/>
                </a:cubicBezTo>
                <a:cubicBezTo>
                  <a:pt x="6836866" y="18554"/>
                  <a:pt x="6857404" y="14883"/>
                  <a:pt x="6882408" y="14883"/>
                </a:cubicBezTo>
                <a:close/>
                <a:moveTo>
                  <a:pt x="2860477" y="14883"/>
                </a:moveTo>
                <a:lnTo>
                  <a:pt x="2915245" y="14883"/>
                </a:lnTo>
                <a:cubicBezTo>
                  <a:pt x="2948186" y="14883"/>
                  <a:pt x="2972098" y="17860"/>
                  <a:pt x="2986980" y="23813"/>
                </a:cubicBezTo>
                <a:cubicBezTo>
                  <a:pt x="3001864" y="29766"/>
                  <a:pt x="3012877" y="40482"/>
                  <a:pt x="3020020" y="55960"/>
                </a:cubicBezTo>
                <a:cubicBezTo>
                  <a:pt x="3027164" y="71438"/>
                  <a:pt x="3035300" y="96639"/>
                  <a:pt x="3044428" y="131564"/>
                </a:cubicBezTo>
                <a:lnTo>
                  <a:pt x="3171230" y="609600"/>
                </a:lnTo>
                <a:lnTo>
                  <a:pt x="3298031" y="131564"/>
                </a:lnTo>
                <a:cubicBezTo>
                  <a:pt x="3307159" y="96639"/>
                  <a:pt x="3315295" y="71438"/>
                  <a:pt x="3322439" y="55960"/>
                </a:cubicBezTo>
                <a:cubicBezTo>
                  <a:pt x="3329583" y="40482"/>
                  <a:pt x="3340596" y="29766"/>
                  <a:pt x="3355479" y="23813"/>
                </a:cubicBezTo>
                <a:cubicBezTo>
                  <a:pt x="3370362" y="17860"/>
                  <a:pt x="3394274" y="14883"/>
                  <a:pt x="3427214" y="14883"/>
                </a:cubicBezTo>
                <a:lnTo>
                  <a:pt x="3481983" y="14883"/>
                </a:lnTo>
                <a:cubicBezTo>
                  <a:pt x="3515717" y="14883"/>
                  <a:pt x="3542506" y="21531"/>
                  <a:pt x="3562350" y="34826"/>
                </a:cubicBezTo>
                <a:cubicBezTo>
                  <a:pt x="3582194" y="48121"/>
                  <a:pt x="3592116" y="73819"/>
                  <a:pt x="3592116" y="111919"/>
                </a:cubicBezTo>
                <a:lnTo>
                  <a:pt x="3592116" y="802482"/>
                </a:lnTo>
                <a:cubicBezTo>
                  <a:pt x="3592116" y="835819"/>
                  <a:pt x="3584674" y="860822"/>
                  <a:pt x="3569791" y="877491"/>
                </a:cubicBezTo>
                <a:cubicBezTo>
                  <a:pt x="3554909" y="894160"/>
                  <a:pt x="3534966" y="902494"/>
                  <a:pt x="3509963" y="902494"/>
                </a:cubicBezTo>
                <a:cubicBezTo>
                  <a:pt x="3486547" y="902494"/>
                  <a:pt x="3467298" y="894160"/>
                  <a:pt x="3452217" y="877491"/>
                </a:cubicBezTo>
                <a:cubicBezTo>
                  <a:pt x="3437136" y="860822"/>
                  <a:pt x="3429595" y="835819"/>
                  <a:pt x="3429595" y="802482"/>
                </a:cubicBezTo>
                <a:lnTo>
                  <a:pt x="3429595" y="200025"/>
                </a:lnTo>
                <a:lnTo>
                  <a:pt x="3289697" y="756047"/>
                </a:lnTo>
                <a:cubicBezTo>
                  <a:pt x="3280568" y="792163"/>
                  <a:pt x="3273127" y="818654"/>
                  <a:pt x="3267373" y="835521"/>
                </a:cubicBezTo>
                <a:cubicBezTo>
                  <a:pt x="3261618" y="852389"/>
                  <a:pt x="3251002" y="867767"/>
                  <a:pt x="3235523" y="881658"/>
                </a:cubicBezTo>
                <a:cubicBezTo>
                  <a:pt x="3220046" y="895549"/>
                  <a:pt x="3198614" y="902494"/>
                  <a:pt x="3171230" y="902494"/>
                </a:cubicBezTo>
                <a:cubicBezTo>
                  <a:pt x="3150592" y="902494"/>
                  <a:pt x="3133130" y="898029"/>
                  <a:pt x="3118842" y="889099"/>
                </a:cubicBezTo>
                <a:cubicBezTo>
                  <a:pt x="3104555" y="880170"/>
                  <a:pt x="3093442" y="868760"/>
                  <a:pt x="3085505" y="854869"/>
                </a:cubicBezTo>
                <a:cubicBezTo>
                  <a:pt x="3077567" y="840978"/>
                  <a:pt x="3071316" y="825599"/>
                  <a:pt x="3066752" y="808732"/>
                </a:cubicBezTo>
                <a:cubicBezTo>
                  <a:pt x="3062188" y="791865"/>
                  <a:pt x="3057525" y="774303"/>
                  <a:pt x="3052763" y="756047"/>
                </a:cubicBezTo>
                <a:lnTo>
                  <a:pt x="2912864" y="200025"/>
                </a:lnTo>
                <a:lnTo>
                  <a:pt x="2912864" y="802482"/>
                </a:lnTo>
                <a:cubicBezTo>
                  <a:pt x="2912864" y="835819"/>
                  <a:pt x="2905423" y="860822"/>
                  <a:pt x="2890540" y="877491"/>
                </a:cubicBezTo>
                <a:cubicBezTo>
                  <a:pt x="2875657" y="894160"/>
                  <a:pt x="2855912" y="902494"/>
                  <a:pt x="2831306" y="902494"/>
                </a:cubicBezTo>
                <a:cubicBezTo>
                  <a:pt x="2807494" y="902494"/>
                  <a:pt x="2788047" y="894259"/>
                  <a:pt x="2772966" y="877789"/>
                </a:cubicBezTo>
                <a:cubicBezTo>
                  <a:pt x="2757885" y="861318"/>
                  <a:pt x="2750344" y="836216"/>
                  <a:pt x="2750344" y="802482"/>
                </a:cubicBezTo>
                <a:lnTo>
                  <a:pt x="2750344" y="111919"/>
                </a:lnTo>
                <a:cubicBezTo>
                  <a:pt x="2750344" y="73819"/>
                  <a:pt x="2760265" y="48121"/>
                  <a:pt x="2780109" y="34826"/>
                </a:cubicBezTo>
                <a:cubicBezTo>
                  <a:pt x="2799953" y="21531"/>
                  <a:pt x="2826742" y="14883"/>
                  <a:pt x="2860477" y="14883"/>
                </a:cubicBezTo>
                <a:close/>
                <a:moveTo>
                  <a:pt x="1348383" y="14883"/>
                </a:moveTo>
                <a:lnTo>
                  <a:pt x="1765102" y="14883"/>
                </a:lnTo>
                <a:cubicBezTo>
                  <a:pt x="1793280" y="14883"/>
                  <a:pt x="1814215" y="21134"/>
                  <a:pt x="1827907" y="33635"/>
                </a:cubicBezTo>
                <a:cubicBezTo>
                  <a:pt x="1841599" y="46137"/>
                  <a:pt x="1848445" y="62508"/>
                  <a:pt x="1848445" y="82749"/>
                </a:cubicBezTo>
                <a:cubicBezTo>
                  <a:pt x="1848445" y="103386"/>
                  <a:pt x="1841599" y="119956"/>
                  <a:pt x="1827907" y="132457"/>
                </a:cubicBezTo>
                <a:cubicBezTo>
                  <a:pt x="1814215" y="144959"/>
                  <a:pt x="1793280" y="151210"/>
                  <a:pt x="1765102" y="151210"/>
                </a:cubicBezTo>
                <a:lnTo>
                  <a:pt x="1416844" y="151210"/>
                </a:lnTo>
                <a:lnTo>
                  <a:pt x="1416844" y="374452"/>
                </a:lnTo>
                <a:lnTo>
                  <a:pt x="1707952" y="374452"/>
                </a:lnTo>
                <a:cubicBezTo>
                  <a:pt x="1734939" y="374452"/>
                  <a:pt x="1755081" y="380504"/>
                  <a:pt x="1768376" y="392609"/>
                </a:cubicBezTo>
                <a:cubicBezTo>
                  <a:pt x="1781671" y="404714"/>
                  <a:pt x="1788319" y="420886"/>
                  <a:pt x="1788319" y="441127"/>
                </a:cubicBezTo>
                <a:cubicBezTo>
                  <a:pt x="1788319" y="461367"/>
                  <a:pt x="1781572" y="477441"/>
                  <a:pt x="1768079" y="489347"/>
                </a:cubicBezTo>
                <a:cubicBezTo>
                  <a:pt x="1754585" y="501253"/>
                  <a:pt x="1734542" y="507207"/>
                  <a:pt x="1707952" y="507207"/>
                </a:cubicBezTo>
                <a:lnTo>
                  <a:pt x="1416844" y="507207"/>
                </a:lnTo>
                <a:lnTo>
                  <a:pt x="1416844" y="794742"/>
                </a:lnTo>
                <a:cubicBezTo>
                  <a:pt x="1416844" y="831255"/>
                  <a:pt x="1408609" y="858342"/>
                  <a:pt x="1392139" y="876003"/>
                </a:cubicBezTo>
                <a:cubicBezTo>
                  <a:pt x="1375668" y="893663"/>
                  <a:pt x="1354535" y="902494"/>
                  <a:pt x="1328738" y="902494"/>
                </a:cubicBezTo>
                <a:cubicBezTo>
                  <a:pt x="1302544" y="902494"/>
                  <a:pt x="1281212" y="893564"/>
                  <a:pt x="1264742" y="875705"/>
                </a:cubicBezTo>
                <a:cubicBezTo>
                  <a:pt x="1248272" y="857846"/>
                  <a:pt x="1240036" y="830858"/>
                  <a:pt x="1240036" y="794742"/>
                </a:cubicBezTo>
                <a:lnTo>
                  <a:pt x="1240036" y="123230"/>
                </a:lnTo>
                <a:cubicBezTo>
                  <a:pt x="1240036" y="97830"/>
                  <a:pt x="1243806" y="77093"/>
                  <a:pt x="1251347" y="61020"/>
                </a:cubicBezTo>
                <a:cubicBezTo>
                  <a:pt x="1258888" y="44946"/>
                  <a:pt x="1270695" y="33239"/>
                  <a:pt x="1286768" y="25896"/>
                </a:cubicBezTo>
                <a:cubicBezTo>
                  <a:pt x="1302842" y="18554"/>
                  <a:pt x="1323380" y="14883"/>
                  <a:pt x="1348383" y="14883"/>
                </a:cubicBezTo>
                <a:close/>
                <a:moveTo>
                  <a:pt x="6199584" y="0"/>
                </a:moveTo>
                <a:cubicBezTo>
                  <a:pt x="6290072" y="0"/>
                  <a:pt x="6367760" y="18356"/>
                  <a:pt x="6432649" y="55067"/>
                </a:cubicBezTo>
                <a:cubicBezTo>
                  <a:pt x="6497538" y="91778"/>
                  <a:pt x="6546651" y="143967"/>
                  <a:pt x="6579989" y="211634"/>
                </a:cubicBezTo>
                <a:cubicBezTo>
                  <a:pt x="6613326" y="279301"/>
                  <a:pt x="6629995" y="358775"/>
                  <a:pt x="6629995" y="450057"/>
                </a:cubicBezTo>
                <a:cubicBezTo>
                  <a:pt x="6629995" y="517525"/>
                  <a:pt x="6620867" y="578843"/>
                  <a:pt x="6602611" y="634008"/>
                </a:cubicBezTo>
                <a:cubicBezTo>
                  <a:pt x="6584354" y="689174"/>
                  <a:pt x="6556970" y="736997"/>
                  <a:pt x="6520458" y="777478"/>
                </a:cubicBezTo>
                <a:cubicBezTo>
                  <a:pt x="6483945" y="817960"/>
                  <a:pt x="6439098" y="848916"/>
                  <a:pt x="6385917" y="870347"/>
                </a:cubicBezTo>
                <a:cubicBezTo>
                  <a:pt x="6332735" y="891778"/>
                  <a:pt x="6271815" y="902494"/>
                  <a:pt x="6203156" y="902494"/>
                </a:cubicBezTo>
                <a:cubicBezTo>
                  <a:pt x="6134893" y="902494"/>
                  <a:pt x="6073774" y="891481"/>
                  <a:pt x="6019800" y="869454"/>
                </a:cubicBezTo>
                <a:cubicBezTo>
                  <a:pt x="5965825" y="847428"/>
                  <a:pt x="5920779" y="816372"/>
                  <a:pt x="5884664" y="776288"/>
                </a:cubicBezTo>
                <a:cubicBezTo>
                  <a:pt x="5848548" y="736203"/>
                  <a:pt x="5821263" y="687983"/>
                  <a:pt x="5802809" y="631627"/>
                </a:cubicBezTo>
                <a:cubicBezTo>
                  <a:pt x="5784354" y="575271"/>
                  <a:pt x="5775127" y="514350"/>
                  <a:pt x="5775127" y="448866"/>
                </a:cubicBezTo>
                <a:cubicBezTo>
                  <a:pt x="5775127" y="381794"/>
                  <a:pt x="5784750" y="320278"/>
                  <a:pt x="5803999" y="264319"/>
                </a:cubicBezTo>
                <a:cubicBezTo>
                  <a:pt x="5823247" y="208360"/>
                  <a:pt x="5851128" y="160735"/>
                  <a:pt x="5887641" y="121444"/>
                </a:cubicBezTo>
                <a:cubicBezTo>
                  <a:pt x="5924153" y="82153"/>
                  <a:pt x="5968603" y="52090"/>
                  <a:pt x="6020990" y="31254"/>
                </a:cubicBezTo>
                <a:cubicBezTo>
                  <a:pt x="6073378" y="10418"/>
                  <a:pt x="6132909" y="0"/>
                  <a:pt x="6199584" y="0"/>
                </a:cubicBezTo>
                <a:close/>
                <a:moveTo>
                  <a:pt x="4751189" y="0"/>
                </a:moveTo>
                <a:cubicBezTo>
                  <a:pt x="4775398" y="0"/>
                  <a:pt x="4793753" y="6846"/>
                  <a:pt x="4806255" y="20538"/>
                </a:cubicBezTo>
                <a:cubicBezTo>
                  <a:pt x="4818756" y="34231"/>
                  <a:pt x="4837509" y="61516"/>
                  <a:pt x="4862513" y="102394"/>
                </a:cubicBezTo>
                <a:lnTo>
                  <a:pt x="5025628" y="367308"/>
                </a:lnTo>
                <a:lnTo>
                  <a:pt x="5190530" y="102394"/>
                </a:lnTo>
                <a:cubicBezTo>
                  <a:pt x="5200451" y="86122"/>
                  <a:pt x="5208786" y="72430"/>
                  <a:pt x="5215533" y="61317"/>
                </a:cubicBezTo>
                <a:cubicBezTo>
                  <a:pt x="5222280" y="50205"/>
                  <a:pt x="5229721" y="39787"/>
                  <a:pt x="5237857" y="30063"/>
                </a:cubicBezTo>
                <a:cubicBezTo>
                  <a:pt x="5245993" y="20340"/>
                  <a:pt x="5255022" y="12899"/>
                  <a:pt x="5264944" y="7739"/>
                </a:cubicBezTo>
                <a:cubicBezTo>
                  <a:pt x="5274865" y="2580"/>
                  <a:pt x="5286970" y="0"/>
                  <a:pt x="5301258" y="0"/>
                </a:cubicBezTo>
                <a:cubicBezTo>
                  <a:pt x="5323483" y="0"/>
                  <a:pt x="5342037" y="7243"/>
                  <a:pt x="5356920" y="21729"/>
                </a:cubicBezTo>
                <a:cubicBezTo>
                  <a:pt x="5371802" y="36215"/>
                  <a:pt x="5379244" y="52983"/>
                  <a:pt x="5379244" y="72033"/>
                </a:cubicBezTo>
                <a:cubicBezTo>
                  <a:pt x="5379244" y="87511"/>
                  <a:pt x="5375473" y="102989"/>
                  <a:pt x="5367933" y="118467"/>
                </a:cubicBezTo>
                <a:cubicBezTo>
                  <a:pt x="5360392" y="133946"/>
                  <a:pt x="5347493" y="155377"/>
                  <a:pt x="5329238" y="182761"/>
                </a:cubicBezTo>
                <a:lnTo>
                  <a:pt x="5110758" y="517922"/>
                </a:lnTo>
                <a:lnTo>
                  <a:pt x="5110758" y="794742"/>
                </a:lnTo>
                <a:cubicBezTo>
                  <a:pt x="5110758" y="830858"/>
                  <a:pt x="5102423" y="857846"/>
                  <a:pt x="5085755" y="875705"/>
                </a:cubicBezTo>
                <a:cubicBezTo>
                  <a:pt x="5069086" y="893564"/>
                  <a:pt x="5047853" y="902494"/>
                  <a:pt x="5022056" y="902494"/>
                </a:cubicBezTo>
                <a:cubicBezTo>
                  <a:pt x="4995863" y="902494"/>
                  <a:pt x="4974630" y="893663"/>
                  <a:pt x="4958358" y="876003"/>
                </a:cubicBezTo>
                <a:cubicBezTo>
                  <a:pt x="4942086" y="858342"/>
                  <a:pt x="4933950" y="831255"/>
                  <a:pt x="4933950" y="794742"/>
                </a:cubicBezTo>
                <a:lnTo>
                  <a:pt x="4933950" y="517922"/>
                </a:lnTo>
                <a:lnTo>
                  <a:pt x="4720828" y="187524"/>
                </a:lnTo>
                <a:cubicBezTo>
                  <a:pt x="4702175" y="157758"/>
                  <a:pt x="4688978" y="134541"/>
                  <a:pt x="4681240" y="117872"/>
                </a:cubicBezTo>
                <a:cubicBezTo>
                  <a:pt x="4673500" y="101203"/>
                  <a:pt x="4669631" y="86718"/>
                  <a:pt x="4669631" y="74414"/>
                </a:cubicBezTo>
                <a:cubicBezTo>
                  <a:pt x="4669631" y="54174"/>
                  <a:pt x="4677469" y="36711"/>
                  <a:pt x="4693146" y="22027"/>
                </a:cubicBezTo>
                <a:cubicBezTo>
                  <a:pt x="4708822" y="7342"/>
                  <a:pt x="4728170" y="0"/>
                  <a:pt x="4751189" y="0"/>
                </a:cubicBezTo>
                <a:close/>
                <a:moveTo>
                  <a:pt x="4242197" y="0"/>
                </a:moveTo>
                <a:cubicBezTo>
                  <a:pt x="4268787" y="0"/>
                  <a:pt x="4290318" y="8831"/>
                  <a:pt x="4306788" y="26492"/>
                </a:cubicBezTo>
                <a:cubicBezTo>
                  <a:pt x="4323258" y="44153"/>
                  <a:pt x="4331494" y="71041"/>
                  <a:pt x="4331494" y="107157"/>
                </a:cubicBezTo>
                <a:lnTo>
                  <a:pt x="4331494" y="742355"/>
                </a:lnTo>
                <a:lnTo>
                  <a:pt x="4689872" y="742355"/>
                </a:lnTo>
                <a:cubicBezTo>
                  <a:pt x="4718447" y="742355"/>
                  <a:pt x="4740374" y="749300"/>
                  <a:pt x="4755654" y="763191"/>
                </a:cubicBezTo>
                <a:cubicBezTo>
                  <a:pt x="4770933" y="777081"/>
                  <a:pt x="4778573" y="794544"/>
                  <a:pt x="4778573" y="815578"/>
                </a:cubicBezTo>
                <a:cubicBezTo>
                  <a:pt x="4778573" y="837010"/>
                  <a:pt x="4771033" y="854373"/>
                  <a:pt x="4755952" y="867668"/>
                </a:cubicBezTo>
                <a:cubicBezTo>
                  <a:pt x="4740870" y="880964"/>
                  <a:pt x="4718843" y="887611"/>
                  <a:pt x="4689872" y="887611"/>
                </a:cubicBezTo>
                <a:lnTo>
                  <a:pt x="4263033" y="887611"/>
                </a:lnTo>
                <a:cubicBezTo>
                  <a:pt x="4224536" y="887611"/>
                  <a:pt x="4196854" y="879078"/>
                  <a:pt x="4179987" y="862013"/>
                </a:cubicBezTo>
                <a:cubicBezTo>
                  <a:pt x="4163119" y="844947"/>
                  <a:pt x="4154686" y="817364"/>
                  <a:pt x="4154686" y="779264"/>
                </a:cubicBezTo>
                <a:lnTo>
                  <a:pt x="4154686" y="107157"/>
                </a:lnTo>
                <a:cubicBezTo>
                  <a:pt x="4154686" y="71438"/>
                  <a:pt x="4162723" y="44649"/>
                  <a:pt x="4178796" y="26789"/>
                </a:cubicBezTo>
                <a:cubicBezTo>
                  <a:pt x="4194870" y="8930"/>
                  <a:pt x="4216003" y="0"/>
                  <a:pt x="4242197" y="0"/>
                </a:cubicBezTo>
                <a:close/>
                <a:moveTo>
                  <a:pt x="3871913" y="0"/>
                </a:moveTo>
                <a:cubicBezTo>
                  <a:pt x="3898503" y="0"/>
                  <a:pt x="3920033" y="8831"/>
                  <a:pt x="3936504" y="26492"/>
                </a:cubicBezTo>
                <a:cubicBezTo>
                  <a:pt x="3952974" y="44153"/>
                  <a:pt x="3961209" y="71041"/>
                  <a:pt x="3961209" y="107157"/>
                </a:cubicBezTo>
                <a:lnTo>
                  <a:pt x="3961209" y="794742"/>
                </a:lnTo>
                <a:cubicBezTo>
                  <a:pt x="3961209" y="830858"/>
                  <a:pt x="3952974" y="857846"/>
                  <a:pt x="3936504" y="875705"/>
                </a:cubicBezTo>
                <a:cubicBezTo>
                  <a:pt x="3920033" y="893564"/>
                  <a:pt x="3898503" y="902494"/>
                  <a:pt x="3871913" y="902494"/>
                </a:cubicBezTo>
                <a:cubicBezTo>
                  <a:pt x="3846512" y="902494"/>
                  <a:pt x="3825577" y="893465"/>
                  <a:pt x="3809107" y="875407"/>
                </a:cubicBezTo>
                <a:cubicBezTo>
                  <a:pt x="3792637" y="857349"/>
                  <a:pt x="3784402" y="830461"/>
                  <a:pt x="3784402" y="794742"/>
                </a:cubicBezTo>
                <a:lnTo>
                  <a:pt x="3784402" y="107157"/>
                </a:lnTo>
                <a:cubicBezTo>
                  <a:pt x="3784402" y="71438"/>
                  <a:pt x="3792537" y="44649"/>
                  <a:pt x="3808809" y="26789"/>
                </a:cubicBezTo>
                <a:cubicBezTo>
                  <a:pt x="3825081" y="8930"/>
                  <a:pt x="3846115" y="0"/>
                  <a:pt x="3871913" y="0"/>
                </a:cubicBezTo>
                <a:close/>
                <a:moveTo>
                  <a:pt x="2220516" y="0"/>
                </a:moveTo>
                <a:cubicBezTo>
                  <a:pt x="2245122" y="0"/>
                  <a:pt x="2265660" y="4664"/>
                  <a:pt x="2282130" y="13990"/>
                </a:cubicBezTo>
                <a:cubicBezTo>
                  <a:pt x="2298601" y="23317"/>
                  <a:pt x="2311896" y="35322"/>
                  <a:pt x="2322016" y="50007"/>
                </a:cubicBezTo>
                <a:cubicBezTo>
                  <a:pt x="2332137" y="64691"/>
                  <a:pt x="2340669" y="80467"/>
                  <a:pt x="2347615" y="97334"/>
                </a:cubicBezTo>
                <a:cubicBezTo>
                  <a:pt x="2354561" y="114201"/>
                  <a:pt x="2363391" y="136724"/>
                  <a:pt x="2374106" y="164902"/>
                </a:cubicBezTo>
                <a:lnTo>
                  <a:pt x="2602111" y="728067"/>
                </a:lnTo>
                <a:cubicBezTo>
                  <a:pt x="2619970" y="770930"/>
                  <a:pt x="2628901" y="802085"/>
                  <a:pt x="2628901" y="821532"/>
                </a:cubicBezTo>
                <a:cubicBezTo>
                  <a:pt x="2628901" y="841772"/>
                  <a:pt x="2620466" y="860326"/>
                  <a:pt x="2603599" y="877193"/>
                </a:cubicBezTo>
                <a:cubicBezTo>
                  <a:pt x="2586732" y="894060"/>
                  <a:pt x="2566392" y="902494"/>
                  <a:pt x="2542580" y="902494"/>
                </a:cubicBezTo>
                <a:cubicBezTo>
                  <a:pt x="2528689" y="902494"/>
                  <a:pt x="2516782" y="900014"/>
                  <a:pt x="2506861" y="895053"/>
                </a:cubicBezTo>
                <a:cubicBezTo>
                  <a:pt x="2496939" y="890092"/>
                  <a:pt x="2488605" y="883345"/>
                  <a:pt x="2481858" y="874812"/>
                </a:cubicBezTo>
                <a:cubicBezTo>
                  <a:pt x="2475111" y="866279"/>
                  <a:pt x="2467868" y="853182"/>
                  <a:pt x="2460129" y="835521"/>
                </a:cubicBezTo>
                <a:cubicBezTo>
                  <a:pt x="2452390" y="817860"/>
                  <a:pt x="2445742" y="802283"/>
                  <a:pt x="2440187" y="788789"/>
                </a:cubicBezTo>
                <a:lnTo>
                  <a:pt x="2398515" y="679252"/>
                </a:lnTo>
                <a:lnTo>
                  <a:pt x="2043708" y="679252"/>
                </a:lnTo>
                <a:lnTo>
                  <a:pt x="2002036" y="791171"/>
                </a:lnTo>
                <a:cubicBezTo>
                  <a:pt x="1985764" y="834827"/>
                  <a:pt x="1971873" y="864295"/>
                  <a:pt x="1960364" y="879574"/>
                </a:cubicBezTo>
                <a:cubicBezTo>
                  <a:pt x="1948855" y="894854"/>
                  <a:pt x="1930003" y="902494"/>
                  <a:pt x="1903810" y="902494"/>
                </a:cubicBezTo>
                <a:cubicBezTo>
                  <a:pt x="1881584" y="902494"/>
                  <a:pt x="1861939" y="894358"/>
                  <a:pt x="1844873" y="878086"/>
                </a:cubicBezTo>
                <a:cubicBezTo>
                  <a:pt x="1827808" y="861814"/>
                  <a:pt x="1819275" y="843360"/>
                  <a:pt x="1819275" y="822722"/>
                </a:cubicBezTo>
                <a:cubicBezTo>
                  <a:pt x="1819275" y="810816"/>
                  <a:pt x="1821259" y="798513"/>
                  <a:pt x="1825228" y="785813"/>
                </a:cubicBezTo>
                <a:cubicBezTo>
                  <a:pt x="1829197" y="773113"/>
                  <a:pt x="1835745" y="755452"/>
                  <a:pt x="1844873" y="732830"/>
                </a:cubicBezTo>
                <a:lnTo>
                  <a:pt x="2068116" y="166092"/>
                </a:lnTo>
                <a:cubicBezTo>
                  <a:pt x="2074466" y="149821"/>
                  <a:pt x="2082105" y="130275"/>
                  <a:pt x="2091035" y="107454"/>
                </a:cubicBezTo>
                <a:cubicBezTo>
                  <a:pt x="2099965" y="84634"/>
                  <a:pt x="2109490" y="65683"/>
                  <a:pt x="2119610" y="50602"/>
                </a:cubicBezTo>
                <a:cubicBezTo>
                  <a:pt x="2129730" y="35521"/>
                  <a:pt x="2143026" y="23317"/>
                  <a:pt x="2159496" y="13990"/>
                </a:cubicBezTo>
                <a:cubicBezTo>
                  <a:pt x="2175967" y="4664"/>
                  <a:pt x="2196306" y="0"/>
                  <a:pt x="2220516" y="0"/>
                </a:cubicBezTo>
                <a:close/>
                <a:moveTo>
                  <a:pt x="401241" y="0"/>
                </a:moveTo>
                <a:cubicBezTo>
                  <a:pt x="425847" y="0"/>
                  <a:pt x="446385" y="4664"/>
                  <a:pt x="462856" y="13990"/>
                </a:cubicBezTo>
                <a:cubicBezTo>
                  <a:pt x="479326" y="23317"/>
                  <a:pt x="492621" y="35322"/>
                  <a:pt x="502741" y="50007"/>
                </a:cubicBezTo>
                <a:cubicBezTo>
                  <a:pt x="512862" y="64691"/>
                  <a:pt x="521395" y="80467"/>
                  <a:pt x="528340" y="97334"/>
                </a:cubicBezTo>
                <a:cubicBezTo>
                  <a:pt x="535285" y="114201"/>
                  <a:pt x="544116" y="136724"/>
                  <a:pt x="554831" y="164902"/>
                </a:cubicBezTo>
                <a:lnTo>
                  <a:pt x="782836" y="728067"/>
                </a:lnTo>
                <a:cubicBezTo>
                  <a:pt x="800696" y="770930"/>
                  <a:pt x="809625" y="802085"/>
                  <a:pt x="809625" y="821532"/>
                </a:cubicBezTo>
                <a:cubicBezTo>
                  <a:pt x="809625" y="841772"/>
                  <a:pt x="801192" y="860326"/>
                  <a:pt x="784325" y="877193"/>
                </a:cubicBezTo>
                <a:cubicBezTo>
                  <a:pt x="767457" y="894060"/>
                  <a:pt x="747118" y="902494"/>
                  <a:pt x="723305" y="902494"/>
                </a:cubicBezTo>
                <a:cubicBezTo>
                  <a:pt x="709414" y="902494"/>
                  <a:pt x="697508" y="900014"/>
                  <a:pt x="687586" y="895053"/>
                </a:cubicBezTo>
                <a:cubicBezTo>
                  <a:pt x="677664" y="890092"/>
                  <a:pt x="669330" y="883345"/>
                  <a:pt x="662583" y="874812"/>
                </a:cubicBezTo>
                <a:cubicBezTo>
                  <a:pt x="655836" y="866279"/>
                  <a:pt x="648593" y="853182"/>
                  <a:pt x="640854" y="835521"/>
                </a:cubicBezTo>
                <a:cubicBezTo>
                  <a:pt x="633115" y="817860"/>
                  <a:pt x="626467" y="802283"/>
                  <a:pt x="620911" y="788789"/>
                </a:cubicBezTo>
                <a:lnTo>
                  <a:pt x="579239" y="679252"/>
                </a:lnTo>
                <a:lnTo>
                  <a:pt x="224433" y="679252"/>
                </a:lnTo>
                <a:lnTo>
                  <a:pt x="182761" y="791171"/>
                </a:lnTo>
                <a:cubicBezTo>
                  <a:pt x="166489" y="834827"/>
                  <a:pt x="152598" y="864295"/>
                  <a:pt x="141089" y="879574"/>
                </a:cubicBezTo>
                <a:cubicBezTo>
                  <a:pt x="129580" y="894854"/>
                  <a:pt x="110728" y="902494"/>
                  <a:pt x="84535" y="902494"/>
                </a:cubicBezTo>
                <a:cubicBezTo>
                  <a:pt x="62309" y="902494"/>
                  <a:pt x="42664" y="894358"/>
                  <a:pt x="25599" y="878086"/>
                </a:cubicBezTo>
                <a:cubicBezTo>
                  <a:pt x="8533" y="861814"/>
                  <a:pt x="0" y="843360"/>
                  <a:pt x="0" y="822722"/>
                </a:cubicBezTo>
                <a:cubicBezTo>
                  <a:pt x="0" y="810816"/>
                  <a:pt x="1985" y="798513"/>
                  <a:pt x="5953" y="785813"/>
                </a:cubicBezTo>
                <a:cubicBezTo>
                  <a:pt x="9922" y="773113"/>
                  <a:pt x="16471" y="755452"/>
                  <a:pt x="25599" y="732830"/>
                </a:cubicBezTo>
                <a:lnTo>
                  <a:pt x="248841" y="166092"/>
                </a:lnTo>
                <a:cubicBezTo>
                  <a:pt x="255191" y="149821"/>
                  <a:pt x="262830" y="130275"/>
                  <a:pt x="271760" y="107454"/>
                </a:cubicBezTo>
                <a:cubicBezTo>
                  <a:pt x="280690" y="84634"/>
                  <a:pt x="290215" y="65683"/>
                  <a:pt x="300336" y="50602"/>
                </a:cubicBezTo>
                <a:cubicBezTo>
                  <a:pt x="310456" y="35521"/>
                  <a:pt x="323751" y="23317"/>
                  <a:pt x="340221" y="13990"/>
                </a:cubicBezTo>
                <a:cubicBezTo>
                  <a:pt x="356692" y="4664"/>
                  <a:pt x="377031" y="0"/>
                  <a:pt x="40124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788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-1504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384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28</Words>
  <Application>Microsoft Macintosh PowerPoint</Application>
  <PresentationFormat>Widescreen</PresentationFormat>
  <Paragraphs>9</Paragraphs>
  <Slides>14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Rounded MT Bold</vt:lpstr>
      <vt:lpstr>BITSTREAM VERA SANS MONO NERD F</vt:lpstr>
      <vt:lpstr>BitstreamVeraSansMono Nerd Font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</dc:title>
  <dc:creator>Rodrigues Giraldo, S. (Sergio)</dc:creator>
  <cp:lastModifiedBy>Sergio Giraldo</cp:lastModifiedBy>
  <cp:revision>4</cp:revision>
  <dcterms:created xsi:type="dcterms:W3CDTF">2023-02-27T14:32:48Z</dcterms:created>
  <dcterms:modified xsi:type="dcterms:W3CDTF">2023-03-01T21:43:02Z</dcterms:modified>
</cp:coreProperties>
</file>

<file path=docProps/thumbnail.jpeg>
</file>